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5"/>
  </p:notesMasterIdLst>
  <p:handoutMasterIdLst>
    <p:handoutMasterId r:id="rId36"/>
  </p:handoutMasterIdLst>
  <p:sldIdLst>
    <p:sldId id="256" r:id="rId3"/>
    <p:sldId id="276" r:id="rId4"/>
    <p:sldId id="277" r:id="rId5"/>
    <p:sldId id="278" r:id="rId6"/>
    <p:sldId id="280" r:id="rId7"/>
    <p:sldId id="281" r:id="rId8"/>
    <p:sldId id="284" r:id="rId9"/>
    <p:sldId id="285" r:id="rId10"/>
    <p:sldId id="286" r:id="rId11"/>
    <p:sldId id="287" r:id="rId12"/>
    <p:sldId id="288" r:id="rId13"/>
    <p:sldId id="290" r:id="rId14"/>
    <p:sldId id="292" r:id="rId15"/>
    <p:sldId id="293" r:id="rId16"/>
    <p:sldId id="294" r:id="rId17"/>
    <p:sldId id="307" r:id="rId18"/>
    <p:sldId id="308" r:id="rId19"/>
    <p:sldId id="309" r:id="rId20"/>
    <p:sldId id="300" r:id="rId21"/>
    <p:sldId id="296" r:id="rId22"/>
    <p:sldId id="297" r:id="rId23"/>
    <p:sldId id="298" r:id="rId24"/>
    <p:sldId id="299" r:id="rId25"/>
    <p:sldId id="282" r:id="rId26"/>
    <p:sldId id="283" r:id="rId27"/>
    <p:sldId id="289" r:id="rId28"/>
    <p:sldId id="303" r:id="rId29"/>
    <p:sldId id="304" r:id="rId30"/>
    <p:sldId id="310" r:id="rId31"/>
    <p:sldId id="311" r:id="rId32"/>
    <p:sldId id="312" r:id="rId33"/>
    <p:sldId id="313" r:id="rId3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8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howGuides="1">
      <p:cViewPr varScale="1">
        <p:scale>
          <a:sx n="102" d="100"/>
          <a:sy n="102" d="100"/>
        </p:scale>
        <p:origin x="138" y="72"/>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9471F089-E2F6-4FFD-A81E-698F4FE20B82}" type="presOf" srcId="{2428394A-CD94-48D2-9D9D-58D1AAA0DF35}" destId="{8514D973-F3DB-4163-81F6-9D4FEBFC3548}" srcOrd="0" destOrd="0" presId="urn:microsoft.com/office/officeart/2005/8/layout/hChevron3"/>
    <dgm:cxn modelId="{F5E152EF-9821-443F-9BE4-3D737F6998C5}" srcId="{3D66000C-6CF9-439F-90E3-98087A9AE83B}" destId="{896656F0-6A8E-4B6D-9582-B88118956C8F}" srcOrd="3" destOrd="0" parTransId="{FE42C6D6-F4E2-4AFC-9EC0-D1EB87FDC13B}" sibTransId="{1B9D308A-1FFB-41BC-967A-4592EA94873A}"/>
    <dgm:cxn modelId="{1E79B274-C055-4A3C-85F9-165CD9F5778D}" type="presOf" srcId="{3D66000C-6CF9-439F-90E3-98087A9AE83B}" destId="{9B73BE6A-EF1C-44DB-B4CA-390D993CE440}"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548E0857-79CC-4F9E-BF38-BFDF36355A36}" type="presOf" srcId="{E7FD1A7B-EC6E-40EC-89EF-6E13FA4482E9}" destId="{B6683819-AA25-4085-B0F9-00133ED3124D}" srcOrd="0" destOrd="0" presId="urn:microsoft.com/office/officeart/2005/8/layout/hChevron3"/>
    <dgm:cxn modelId="{598B6FDA-99AF-4220-9280-44873F9EEE86}" srcId="{3D66000C-6CF9-439F-90E3-98087A9AE83B}" destId="{D903ACD6-DCCD-4C3C-ACBC-9D34101C5719}" srcOrd="2" destOrd="0" parTransId="{81EC149F-2583-4B55-8805-9CE20B53892A}" sibTransId="{2F4993F2-D4F2-4F65-ADF0-CBFD1F78E276}"/>
    <dgm:cxn modelId="{1931EA62-ADFD-4A2D-A29B-1F250A19E6A0}" srcId="{3D66000C-6CF9-439F-90E3-98087A9AE83B}" destId="{2F7FF564-19CD-42B1-A277-F053805C0745}" srcOrd="1" destOrd="0" parTransId="{A878F9A3-F240-45EB-AC9E-4B01C965B066}" sibTransId="{BEEF09D8-1FFB-4556-AE88-A0E5E94A29D5}"/>
    <dgm:cxn modelId="{6FBA1AD1-2989-42BC-AE9B-8BB598AAB62A}" type="presOf" srcId="{E3BCE83A-FAE5-4076-81EA-E53B0297326F}" destId="{3D31A7BC-3D25-4216-8305-B775CC8DEAF4}" srcOrd="0" destOrd="0" presId="urn:microsoft.com/office/officeart/2005/8/layout/hChevron3"/>
    <dgm:cxn modelId="{F64F10C3-2138-460A-AF91-50FE5CB770DB}" type="presOf" srcId="{480FE0DA-06C8-40C2-ABB7-5249B8D43F23}" destId="{B06C70F3-F47F-414B-9C1E-797FCB7B4688}" srcOrd="0" destOrd="0" presId="urn:microsoft.com/office/officeart/2005/8/layout/hChevron3"/>
    <dgm:cxn modelId="{CD811368-F3FB-489E-9AAD-E93A26C356DC}" type="presOf" srcId="{896656F0-6A8E-4B6D-9582-B88118956C8F}" destId="{E086F69A-54B8-47BA-8072-2EF3CA61A88B}" srcOrd="0" destOrd="0" presId="urn:microsoft.com/office/officeart/2005/8/layout/hChevron3"/>
    <dgm:cxn modelId="{3758B1F5-581C-4A75-B9C4-6662258CDF59}" type="presOf" srcId="{D903ACD6-DCCD-4C3C-ACBC-9D34101C5719}" destId="{BCACA34F-165B-461A-8ECE-0F4E486FB628}"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2D3B0EB1-F28D-4551-A3E7-32261A6A7D72}" type="presOf" srcId="{2F7FF564-19CD-42B1-A277-F053805C0745}" destId="{F15F1971-026A-43E2-93E1-8AB2082DDF01}"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6A940607-2D33-4D67-8951-61F453C90388}" type="presParOf" srcId="{9B73BE6A-EF1C-44DB-B4CA-390D993CE440}" destId="{B6683819-AA25-4085-B0F9-00133ED3124D}" srcOrd="0" destOrd="0" presId="urn:microsoft.com/office/officeart/2005/8/layout/hChevron3"/>
    <dgm:cxn modelId="{0BF4B5D0-A8A7-44AA-9CBD-815F89672917}" type="presParOf" srcId="{9B73BE6A-EF1C-44DB-B4CA-390D993CE440}" destId="{A08C15A6-CADF-4483-87C5-AB5CFE41DCAD}" srcOrd="1" destOrd="0" presId="urn:microsoft.com/office/officeart/2005/8/layout/hChevron3"/>
    <dgm:cxn modelId="{3B6F2A20-450E-460B-ABCE-DB5729E27711}" type="presParOf" srcId="{9B73BE6A-EF1C-44DB-B4CA-390D993CE440}" destId="{F15F1971-026A-43E2-93E1-8AB2082DDF01}" srcOrd="2" destOrd="0" presId="urn:microsoft.com/office/officeart/2005/8/layout/hChevron3"/>
    <dgm:cxn modelId="{4B067B2B-96BF-4291-87D8-76D3A2FA0955}" type="presParOf" srcId="{9B73BE6A-EF1C-44DB-B4CA-390D993CE440}" destId="{7C69DE28-07BF-4DE6-8209-B07D151C3E8A}" srcOrd="3" destOrd="0" presId="urn:microsoft.com/office/officeart/2005/8/layout/hChevron3"/>
    <dgm:cxn modelId="{B9E6CBB4-BBA5-4FB0-8225-9D3952AA2403}" type="presParOf" srcId="{9B73BE6A-EF1C-44DB-B4CA-390D993CE440}" destId="{BCACA34F-165B-461A-8ECE-0F4E486FB628}" srcOrd="4" destOrd="0" presId="urn:microsoft.com/office/officeart/2005/8/layout/hChevron3"/>
    <dgm:cxn modelId="{0724F103-F234-406B-B6CC-2EC733A5E0E9}" type="presParOf" srcId="{9B73BE6A-EF1C-44DB-B4CA-390D993CE440}" destId="{2EED68F7-45A7-498F-8344-8F15AEAB4028}" srcOrd="5" destOrd="0" presId="urn:microsoft.com/office/officeart/2005/8/layout/hChevron3"/>
    <dgm:cxn modelId="{DD47D263-3BCC-494D-B52A-29629DD6200F}" type="presParOf" srcId="{9B73BE6A-EF1C-44DB-B4CA-390D993CE440}" destId="{E086F69A-54B8-47BA-8072-2EF3CA61A88B}" srcOrd="6" destOrd="0" presId="urn:microsoft.com/office/officeart/2005/8/layout/hChevron3"/>
    <dgm:cxn modelId="{15E8BC76-F110-4079-935F-72D6CF5FDA69}" type="presParOf" srcId="{9B73BE6A-EF1C-44DB-B4CA-390D993CE440}" destId="{C0388958-785A-407C-8D52-1409EEB849DE}" srcOrd="7" destOrd="0" presId="urn:microsoft.com/office/officeart/2005/8/layout/hChevron3"/>
    <dgm:cxn modelId="{197B4438-9A49-41BF-9AFA-554960E91109}" type="presParOf" srcId="{9B73BE6A-EF1C-44DB-B4CA-390D993CE440}" destId="{8514D973-F3DB-4163-81F6-9D4FEBFC3548}" srcOrd="8" destOrd="0" presId="urn:microsoft.com/office/officeart/2005/8/layout/hChevron3"/>
    <dgm:cxn modelId="{915F061B-24B6-44CC-8B30-E079E81B34F2}" type="presParOf" srcId="{9B73BE6A-EF1C-44DB-B4CA-390D993CE440}" destId="{CDBF745D-5583-4207-9F96-A6A074A554CC}" srcOrd="9" destOrd="0" presId="urn:microsoft.com/office/officeart/2005/8/layout/hChevron3"/>
    <dgm:cxn modelId="{176C2752-F7FD-4880-9C73-C2E6CB946D62}" type="presParOf" srcId="{9B73BE6A-EF1C-44DB-B4CA-390D993CE440}" destId="{B06C70F3-F47F-414B-9C1E-797FCB7B4688}" srcOrd="10" destOrd="0" presId="urn:microsoft.com/office/officeart/2005/8/layout/hChevron3"/>
    <dgm:cxn modelId="{66EA151A-8FA0-4DAD-85DD-185A15321194}" type="presParOf" srcId="{9B73BE6A-EF1C-44DB-B4CA-390D993CE440}" destId="{EF27208C-BCB1-4A60-B7E0-3888569B0346}" srcOrd="11" destOrd="0" presId="urn:microsoft.com/office/officeart/2005/8/layout/hChevron3"/>
    <dgm:cxn modelId="{8C4B893C-6274-40F6-9A7E-06D3C36596D0}"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4">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907F033A-0CB6-497A-88FE-DF0BB81775E7}" srcId="{3D66000C-6CF9-439F-90E3-98087A9AE83B}" destId="{E7FD1A7B-EC6E-40EC-89EF-6E13FA4482E9}" srcOrd="0" destOrd="0" parTransId="{E425FBB8-16FE-4890-B5C5-793B0D8B0ED6}" sibTransId="{213CFA95-475A-4B2E-8FBF-556DD5FED7EB}"/>
    <dgm:cxn modelId="{9D8ACE53-DBDB-4496-B7E0-4B2693B9F322}" srcId="{3D66000C-6CF9-439F-90E3-98087A9AE83B}" destId="{E3BCE83A-FAE5-4076-81EA-E53B0297326F}" srcOrd="6" destOrd="0" parTransId="{558F9281-4B4D-45F5-A99E-02D0D9F3EA4B}" sibTransId="{D9F29493-CAFF-40CD-8AAB-B1B9401DE3B3}"/>
    <dgm:cxn modelId="{2CA461D6-3E22-4F72-9739-C372F91500BA}" type="presOf" srcId="{2428394A-CD94-48D2-9D9D-58D1AAA0DF35}" destId="{8514D973-F3DB-4163-81F6-9D4FEBFC3548}" srcOrd="0" destOrd="0" presId="urn:microsoft.com/office/officeart/2005/8/layout/hChevron3"/>
    <dgm:cxn modelId="{FF0AD29A-8A4F-4DDA-BB65-1617ABAD1389}" type="presOf" srcId="{E3BCE83A-FAE5-4076-81EA-E53B0297326F}" destId="{3D31A7BC-3D25-4216-8305-B775CC8DEAF4}" srcOrd="0" destOrd="0" presId="urn:microsoft.com/office/officeart/2005/8/layout/hChevron3"/>
    <dgm:cxn modelId="{1931EA62-ADFD-4A2D-A29B-1F250A19E6A0}" srcId="{3D66000C-6CF9-439F-90E3-98087A9AE83B}" destId="{2F7FF564-19CD-42B1-A277-F053805C0745}" srcOrd="1" destOrd="0" parTransId="{A878F9A3-F240-45EB-AC9E-4B01C965B066}" sibTransId="{BEEF09D8-1FFB-4556-AE88-A0E5E94A29D5}"/>
    <dgm:cxn modelId="{3DC240F1-599C-4B17-B110-FEBD77BFE173}" type="presOf" srcId="{3D66000C-6CF9-439F-90E3-98087A9AE83B}" destId="{9B73BE6A-EF1C-44DB-B4CA-390D993CE440}" srcOrd="0" destOrd="0" presId="urn:microsoft.com/office/officeart/2005/8/layout/hChevron3"/>
    <dgm:cxn modelId="{762DA696-A10B-43FF-97E1-EE0CB945FBC1}" srcId="{3D66000C-6CF9-439F-90E3-98087A9AE83B}" destId="{2428394A-CD94-48D2-9D9D-58D1AAA0DF35}" srcOrd="4" destOrd="0" parTransId="{C66C0CDD-3129-47B2-AC17-87076622F043}" sibTransId="{646218A7-C952-480F-B899-2967826BEB35}"/>
    <dgm:cxn modelId="{E9E80EA6-B1C2-4658-A8DB-76EF67807B4B}" srcId="{3D66000C-6CF9-439F-90E3-98087A9AE83B}" destId="{480FE0DA-06C8-40C2-ABB7-5249B8D43F23}" srcOrd="5" destOrd="0" parTransId="{C8803E7B-89C7-40A6-9186-FFD06396D6EC}" sibTransId="{B2F67462-7DAE-414C-8DE4-F41ACDA2B34B}"/>
    <dgm:cxn modelId="{598B6FDA-99AF-4220-9280-44873F9EEE86}" srcId="{3D66000C-6CF9-439F-90E3-98087A9AE83B}" destId="{D903ACD6-DCCD-4C3C-ACBC-9D34101C5719}" srcOrd="2" destOrd="0" parTransId="{81EC149F-2583-4B55-8805-9CE20B53892A}" sibTransId="{2F4993F2-D4F2-4F65-ADF0-CBFD1F78E276}"/>
    <dgm:cxn modelId="{F5E152EF-9821-443F-9BE4-3D737F6998C5}" srcId="{3D66000C-6CF9-439F-90E3-98087A9AE83B}" destId="{896656F0-6A8E-4B6D-9582-B88118956C8F}" srcOrd="3" destOrd="0" parTransId="{FE42C6D6-F4E2-4AFC-9EC0-D1EB87FDC13B}" sibTransId="{1B9D308A-1FFB-41BC-967A-4592EA94873A}"/>
    <dgm:cxn modelId="{DE70E776-EF71-41BC-BB55-502E76E91D27}" type="presOf" srcId="{E7FD1A7B-EC6E-40EC-89EF-6E13FA4482E9}" destId="{B6683819-AA25-4085-B0F9-00133ED3124D}" srcOrd="0" destOrd="0" presId="urn:microsoft.com/office/officeart/2005/8/layout/hChevron3"/>
    <dgm:cxn modelId="{0E689D67-1737-4DE7-9423-481BEC29E1AC}" type="presOf" srcId="{D903ACD6-DCCD-4C3C-ACBC-9D34101C5719}" destId="{BCACA34F-165B-461A-8ECE-0F4E486FB628}" srcOrd="0" destOrd="0" presId="urn:microsoft.com/office/officeart/2005/8/layout/hChevron3"/>
    <dgm:cxn modelId="{F7282A71-C62D-47E8-8BB9-846A21DAC975}" type="presOf" srcId="{896656F0-6A8E-4B6D-9582-B88118956C8F}" destId="{E086F69A-54B8-47BA-8072-2EF3CA61A88B}" srcOrd="0" destOrd="0" presId="urn:microsoft.com/office/officeart/2005/8/layout/hChevron3"/>
    <dgm:cxn modelId="{639BF64B-F6C9-40F6-BA67-78EFC2C9E7A5}" type="presOf" srcId="{2F7FF564-19CD-42B1-A277-F053805C0745}" destId="{F15F1971-026A-43E2-93E1-8AB2082DDF01}" srcOrd="0" destOrd="0" presId="urn:microsoft.com/office/officeart/2005/8/layout/hChevron3"/>
    <dgm:cxn modelId="{3F80E5FD-14AF-4AC0-A1F8-CC0A31504CA9}" type="presOf" srcId="{480FE0DA-06C8-40C2-ABB7-5249B8D43F23}" destId="{B06C70F3-F47F-414B-9C1E-797FCB7B4688}" srcOrd="0" destOrd="0" presId="urn:microsoft.com/office/officeart/2005/8/layout/hChevron3"/>
    <dgm:cxn modelId="{6A7C217C-8139-4E8A-9743-E965ECC98B61}" type="presParOf" srcId="{9B73BE6A-EF1C-44DB-B4CA-390D993CE440}" destId="{B6683819-AA25-4085-B0F9-00133ED3124D}" srcOrd="0" destOrd="0" presId="urn:microsoft.com/office/officeart/2005/8/layout/hChevron3"/>
    <dgm:cxn modelId="{8AA5319F-0EB3-4719-9E2F-1A48B2F62109}" type="presParOf" srcId="{9B73BE6A-EF1C-44DB-B4CA-390D993CE440}" destId="{A08C15A6-CADF-4483-87C5-AB5CFE41DCAD}" srcOrd="1" destOrd="0" presId="urn:microsoft.com/office/officeart/2005/8/layout/hChevron3"/>
    <dgm:cxn modelId="{8A5CB411-1CD1-43DE-9B68-ECEFD9BA47FF}" type="presParOf" srcId="{9B73BE6A-EF1C-44DB-B4CA-390D993CE440}" destId="{F15F1971-026A-43E2-93E1-8AB2082DDF01}" srcOrd="2" destOrd="0" presId="urn:microsoft.com/office/officeart/2005/8/layout/hChevron3"/>
    <dgm:cxn modelId="{49822643-76C4-41AE-9253-F88D236297F3}" type="presParOf" srcId="{9B73BE6A-EF1C-44DB-B4CA-390D993CE440}" destId="{7C69DE28-07BF-4DE6-8209-B07D151C3E8A}" srcOrd="3" destOrd="0" presId="urn:microsoft.com/office/officeart/2005/8/layout/hChevron3"/>
    <dgm:cxn modelId="{852C694F-57D7-4080-95FB-56C15F480C9B}" type="presParOf" srcId="{9B73BE6A-EF1C-44DB-B4CA-390D993CE440}" destId="{BCACA34F-165B-461A-8ECE-0F4E486FB628}" srcOrd="4" destOrd="0" presId="urn:microsoft.com/office/officeart/2005/8/layout/hChevron3"/>
    <dgm:cxn modelId="{3856C4AE-99FA-4ECB-BF63-5A8C9737E02E}" type="presParOf" srcId="{9B73BE6A-EF1C-44DB-B4CA-390D993CE440}" destId="{2EED68F7-45A7-498F-8344-8F15AEAB4028}" srcOrd="5" destOrd="0" presId="urn:microsoft.com/office/officeart/2005/8/layout/hChevron3"/>
    <dgm:cxn modelId="{AFF0524C-D2A8-4B08-A826-57E28E2A0BCB}" type="presParOf" srcId="{9B73BE6A-EF1C-44DB-B4CA-390D993CE440}" destId="{E086F69A-54B8-47BA-8072-2EF3CA61A88B}" srcOrd="6" destOrd="0" presId="urn:microsoft.com/office/officeart/2005/8/layout/hChevron3"/>
    <dgm:cxn modelId="{6206F429-5BA4-45DA-B95E-048FCBB2D863}" type="presParOf" srcId="{9B73BE6A-EF1C-44DB-B4CA-390D993CE440}" destId="{C0388958-785A-407C-8D52-1409EEB849DE}" srcOrd="7" destOrd="0" presId="urn:microsoft.com/office/officeart/2005/8/layout/hChevron3"/>
    <dgm:cxn modelId="{B3F28E18-4025-43FC-8CE7-A010CF45525E}" type="presParOf" srcId="{9B73BE6A-EF1C-44DB-B4CA-390D993CE440}" destId="{8514D973-F3DB-4163-81F6-9D4FEBFC3548}" srcOrd="8" destOrd="0" presId="urn:microsoft.com/office/officeart/2005/8/layout/hChevron3"/>
    <dgm:cxn modelId="{431D48BA-05AC-411D-8157-170AF04AF03B}" type="presParOf" srcId="{9B73BE6A-EF1C-44DB-B4CA-390D993CE440}" destId="{CDBF745D-5583-4207-9F96-A6A074A554CC}" srcOrd="9" destOrd="0" presId="urn:microsoft.com/office/officeart/2005/8/layout/hChevron3"/>
    <dgm:cxn modelId="{D580CC27-CDB4-487B-A500-204ACB6D2588}" type="presParOf" srcId="{9B73BE6A-EF1C-44DB-B4CA-390D993CE440}" destId="{B06C70F3-F47F-414B-9C1E-797FCB7B4688}" srcOrd="10" destOrd="0" presId="urn:microsoft.com/office/officeart/2005/8/layout/hChevron3"/>
    <dgm:cxn modelId="{47FB6A92-2573-4999-86FC-6FEA7B58197D}" type="presParOf" srcId="{9B73BE6A-EF1C-44DB-B4CA-390D993CE440}" destId="{EF27208C-BCB1-4A60-B7E0-3888569B0346}" srcOrd="11" destOrd="0" presId="urn:microsoft.com/office/officeart/2005/8/layout/hChevron3"/>
    <dgm:cxn modelId="{F786DDFD-AFB9-4AD0-95FF-F75BF46E86D5}"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4">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442574C8-7DF7-4548-801E-838FD0A7127B}" type="presOf" srcId="{E7FD1A7B-EC6E-40EC-89EF-6E13FA4482E9}" destId="{B6683819-AA25-4085-B0F9-00133ED3124D}" srcOrd="0" destOrd="0" presId="urn:microsoft.com/office/officeart/2005/8/layout/hChevron3"/>
    <dgm:cxn modelId="{F5E152EF-9821-443F-9BE4-3D737F6998C5}" srcId="{3D66000C-6CF9-439F-90E3-98087A9AE83B}" destId="{896656F0-6A8E-4B6D-9582-B88118956C8F}" srcOrd="3" destOrd="0" parTransId="{FE42C6D6-F4E2-4AFC-9EC0-D1EB87FDC13B}" sibTransId="{1B9D308A-1FFB-41BC-967A-4592EA94873A}"/>
    <dgm:cxn modelId="{40408004-A7BF-449B-8873-DE8139C19B28}" type="presOf" srcId="{2F7FF564-19CD-42B1-A277-F053805C0745}" destId="{F15F1971-026A-43E2-93E1-8AB2082DDF01}"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DAA08A66-3430-408E-AC2A-9CD5C1759E32}" type="presOf" srcId="{D903ACD6-DCCD-4C3C-ACBC-9D34101C5719}" destId="{BCACA34F-165B-461A-8ECE-0F4E486FB628}" srcOrd="0" destOrd="0" presId="urn:microsoft.com/office/officeart/2005/8/layout/hChevron3"/>
    <dgm:cxn modelId="{598B6FDA-99AF-4220-9280-44873F9EEE86}" srcId="{3D66000C-6CF9-439F-90E3-98087A9AE83B}" destId="{D903ACD6-DCCD-4C3C-ACBC-9D34101C5719}" srcOrd="2" destOrd="0" parTransId="{81EC149F-2583-4B55-8805-9CE20B53892A}" sibTransId="{2F4993F2-D4F2-4F65-ADF0-CBFD1F78E276}"/>
    <dgm:cxn modelId="{1931EA62-ADFD-4A2D-A29B-1F250A19E6A0}" srcId="{3D66000C-6CF9-439F-90E3-98087A9AE83B}" destId="{2F7FF564-19CD-42B1-A277-F053805C0745}" srcOrd="1" destOrd="0" parTransId="{A878F9A3-F240-45EB-AC9E-4B01C965B066}" sibTransId="{BEEF09D8-1FFB-4556-AE88-A0E5E94A29D5}"/>
    <dgm:cxn modelId="{225975D0-B8C3-445E-8CE8-695FF614A0A9}" type="presOf" srcId="{480FE0DA-06C8-40C2-ABB7-5249B8D43F23}" destId="{B06C70F3-F47F-414B-9C1E-797FCB7B4688}" srcOrd="0" destOrd="0" presId="urn:microsoft.com/office/officeart/2005/8/layout/hChevron3"/>
    <dgm:cxn modelId="{1C43C699-C744-4002-BDEF-7BDCA2783394}" type="presOf" srcId="{3D66000C-6CF9-439F-90E3-98087A9AE83B}" destId="{9B73BE6A-EF1C-44DB-B4CA-390D993CE440}"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E9CF11E7-4F73-4BAF-8CFE-49C18AAC2BF4}" type="presOf" srcId="{896656F0-6A8E-4B6D-9582-B88118956C8F}" destId="{E086F69A-54B8-47BA-8072-2EF3CA61A88B}" srcOrd="0" destOrd="0" presId="urn:microsoft.com/office/officeart/2005/8/layout/hChevron3"/>
    <dgm:cxn modelId="{C9457F3E-B870-468A-B274-0528DF038FE8}" type="presOf" srcId="{2428394A-CD94-48D2-9D9D-58D1AAA0DF35}" destId="{8514D973-F3DB-4163-81F6-9D4FEBFC3548}" srcOrd="0" destOrd="0" presId="urn:microsoft.com/office/officeart/2005/8/layout/hChevron3"/>
    <dgm:cxn modelId="{02BF17E4-9753-4D45-91AE-0C069061CB1F}" type="presOf" srcId="{E3BCE83A-FAE5-4076-81EA-E53B0297326F}" destId="{3D31A7BC-3D25-4216-8305-B775CC8DEAF4}"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7C3E86E9-DA5C-4C68-B9DC-0971221010D3}" type="presParOf" srcId="{9B73BE6A-EF1C-44DB-B4CA-390D993CE440}" destId="{B6683819-AA25-4085-B0F9-00133ED3124D}" srcOrd="0" destOrd="0" presId="urn:microsoft.com/office/officeart/2005/8/layout/hChevron3"/>
    <dgm:cxn modelId="{AB198C6E-3C36-4348-9A72-3BEB9BCC978E}" type="presParOf" srcId="{9B73BE6A-EF1C-44DB-B4CA-390D993CE440}" destId="{A08C15A6-CADF-4483-87C5-AB5CFE41DCAD}" srcOrd="1" destOrd="0" presId="urn:microsoft.com/office/officeart/2005/8/layout/hChevron3"/>
    <dgm:cxn modelId="{BF61FEF7-2E6E-4803-AD6B-95D6B1A15D53}" type="presParOf" srcId="{9B73BE6A-EF1C-44DB-B4CA-390D993CE440}" destId="{F15F1971-026A-43E2-93E1-8AB2082DDF01}" srcOrd="2" destOrd="0" presId="urn:microsoft.com/office/officeart/2005/8/layout/hChevron3"/>
    <dgm:cxn modelId="{53723836-33C6-4E1A-AB5E-09C9C24CD227}" type="presParOf" srcId="{9B73BE6A-EF1C-44DB-B4CA-390D993CE440}" destId="{7C69DE28-07BF-4DE6-8209-B07D151C3E8A}" srcOrd="3" destOrd="0" presId="urn:microsoft.com/office/officeart/2005/8/layout/hChevron3"/>
    <dgm:cxn modelId="{A93FCC34-12A8-4432-A35D-AE7EC207A073}" type="presParOf" srcId="{9B73BE6A-EF1C-44DB-B4CA-390D993CE440}" destId="{BCACA34F-165B-461A-8ECE-0F4E486FB628}" srcOrd="4" destOrd="0" presId="urn:microsoft.com/office/officeart/2005/8/layout/hChevron3"/>
    <dgm:cxn modelId="{0427277B-8916-4FC6-966A-A1EFFFAAAA75}" type="presParOf" srcId="{9B73BE6A-EF1C-44DB-B4CA-390D993CE440}" destId="{2EED68F7-45A7-498F-8344-8F15AEAB4028}" srcOrd="5" destOrd="0" presId="urn:microsoft.com/office/officeart/2005/8/layout/hChevron3"/>
    <dgm:cxn modelId="{DEFA38A8-B166-4E77-A849-959B9923EF92}" type="presParOf" srcId="{9B73BE6A-EF1C-44DB-B4CA-390D993CE440}" destId="{E086F69A-54B8-47BA-8072-2EF3CA61A88B}" srcOrd="6" destOrd="0" presId="urn:microsoft.com/office/officeart/2005/8/layout/hChevron3"/>
    <dgm:cxn modelId="{682EB659-5419-4557-AF44-FFA09BD2F88D}" type="presParOf" srcId="{9B73BE6A-EF1C-44DB-B4CA-390D993CE440}" destId="{C0388958-785A-407C-8D52-1409EEB849DE}" srcOrd="7" destOrd="0" presId="urn:microsoft.com/office/officeart/2005/8/layout/hChevron3"/>
    <dgm:cxn modelId="{9B492583-63F7-44D0-8FC9-FAD9B9AF37B9}" type="presParOf" srcId="{9B73BE6A-EF1C-44DB-B4CA-390D993CE440}" destId="{8514D973-F3DB-4163-81F6-9D4FEBFC3548}" srcOrd="8" destOrd="0" presId="urn:microsoft.com/office/officeart/2005/8/layout/hChevron3"/>
    <dgm:cxn modelId="{CC831A4B-AF92-4FAD-937C-C59F0BE3859B}" type="presParOf" srcId="{9B73BE6A-EF1C-44DB-B4CA-390D993CE440}" destId="{CDBF745D-5583-4207-9F96-A6A074A554CC}" srcOrd="9" destOrd="0" presId="urn:microsoft.com/office/officeart/2005/8/layout/hChevron3"/>
    <dgm:cxn modelId="{CB451A0E-D37D-4851-A744-BA05FB9041E7}" type="presParOf" srcId="{9B73BE6A-EF1C-44DB-B4CA-390D993CE440}" destId="{B06C70F3-F47F-414B-9C1E-797FCB7B4688}" srcOrd="10" destOrd="0" presId="urn:microsoft.com/office/officeart/2005/8/layout/hChevron3"/>
    <dgm:cxn modelId="{66DE0E15-42B7-4FBD-B75F-B3816B62F3B4}" type="presParOf" srcId="{9B73BE6A-EF1C-44DB-B4CA-390D993CE440}" destId="{EF27208C-BCB1-4A60-B7E0-3888569B0346}" srcOrd="11" destOrd="0" presId="urn:microsoft.com/office/officeart/2005/8/layout/hChevron3"/>
    <dgm:cxn modelId="{AAA8C143-52F4-4378-A6B6-90180A2D8C42}"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4">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F5E152EF-9821-443F-9BE4-3D737F6998C5}" srcId="{3D66000C-6CF9-439F-90E3-98087A9AE83B}" destId="{896656F0-6A8E-4B6D-9582-B88118956C8F}" srcOrd="3" destOrd="0" parTransId="{FE42C6D6-F4E2-4AFC-9EC0-D1EB87FDC13B}" sibTransId="{1B9D308A-1FFB-41BC-967A-4592EA94873A}"/>
    <dgm:cxn modelId="{A43C8BF2-6F09-40B9-971E-FFA54D0670BC}" type="presOf" srcId="{2F7FF564-19CD-42B1-A277-F053805C0745}" destId="{F15F1971-026A-43E2-93E1-8AB2082DDF01}"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598B6FDA-99AF-4220-9280-44873F9EEE86}" srcId="{3D66000C-6CF9-439F-90E3-98087A9AE83B}" destId="{D903ACD6-DCCD-4C3C-ACBC-9D34101C5719}" srcOrd="2" destOrd="0" parTransId="{81EC149F-2583-4B55-8805-9CE20B53892A}" sibTransId="{2F4993F2-D4F2-4F65-ADF0-CBFD1F78E276}"/>
    <dgm:cxn modelId="{A4310ACA-3822-4C8F-8184-DF10F5D0EE68}" type="presOf" srcId="{E7FD1A7B-EC6E-40EC-89EF-6E13FA4482E9}" destId="{B6683819-AA25-4085-B0F9-00133ED3124D}" srcOrd="0" destOrd="0" presId="urn:microsoft.com/office/officeart/2005/8/layout/hChevron3"/>
    <dgm:cxn modelId="{1931EA62-ADFD-4A2D-A29B-1F250A19E6A0}" srcId="{3D66000C-6CF9-439F-90E3-98087A9AE83B}" destId="{2F7FF564-19CD-42B1-A277-F053805C0745}" srcOrd="1" destOrd="0" parTransId="{A878F9A3-F240-45EB-AC9E-4B01C965B066}" sibTransId="{BEEF09D8-1FFB-4556-AE88-A0E5E94A29D5}"/>
    <dgm:cxn modelId="{A92ADC59-08C8-4026-8FC1-035A974C09A8}" type="presOf" srcId="{480FE0DA-06C8-40C2-ABB7-5249B8D43F23}" destId="{B06C70F3-F47F-414B-9C1E-797FCB7B4688}" srcOrd="0" destOrd="0" presId="urn:microsoft.com/office/officeart/2005/8/layout/hChevron3"/>
    <dgm:cxn modelId="{5B1396C2-C805-4DDF-9AC3-ED8D64F6C420}" type="presOf" srcId="{3D66000C-6CF9-439F-90E3-98087A9AE83B}" destId="{9B73BE6A-EF1C-44DB-B4CA-390D993CE440}" srcOrd="0" destOrd="0" presId="urn:microsoft.com/office/officeart/2005/8/layout/hChevron3"/>
    <dgm:cxn modelId="{C8F55247-DC88-4350-8540-6DDAE5619501}" type="presOf" srcId="{896656F0-6A8E-4B6D-9582-B88118956C8F}" destId="{E086F69A-54B8-47BA-8072-2EF3CA61A88B}"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6CFDC0AE-54FE-4780-8D4D-17F1EE5646D4}" type="presOf" srcId="{E3BCE83A-FAE5-4076-81EA-E53B0297326F}" destId="{3D31A7BC-3D25-4216-8305-B775CC8DEAF4}" srcOrd="0" destOrd="0" presId="urn:microsoft.com/office/officeart/2005/8/layout/hChevron3"/>
    <dgm:cxn modelId="{BA86E942-AF51-404F-804F-61C2236B5A95}" type="presOf" srcId="{2428394A-CD94-48D2-9D9D-58D1AAA0DF35}" destId="{8514D973-F3DB-4163-81F6-9D4FEBFC3548}" srcOrd="0" destOrd="0" presId="urn:microsoft.com/office/officeart/2005/8/layout/hChevron3"/>
    <dgm:cxn modelId="{02126EA0-5C02-4956-BE1A-0F191CA270D1}" type="presOf" srcId="{D903ACD6-DCCD-4C3C-ACBC-9D34101C5719}" destId="{BCACA34F-165B-461A-8ECE-0F4E486FB628}"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003AB9F2-5826-4C9F-8D25-D2B753502F7F}" type="presParOf" srcId="{9B73BE6A-EF1C-44DB-B4CA-390D993CE440}" destId="{B6683819-AA25-4085-B0F9-00133ED3124D}" srcOrd="0" destOrd="0" presId="urn:microsoft.com/office/officeart/2005/8/layout/hChevron3"/>
    <dgm:cxn modelId="{EF2D54BD-B0D5-4522-B1D9-9D6B394F8170}" type="presParOf" srcId="{9B73BE6A-EF1C-44DB-B4CA-390D993CE440}" destId="{A08C15A6-CADF-4483-87C5-AB5CFE41DCAD}" srcOrd="1" destOrd="0" presId="urn:microsoft.com/office/officeart/2005/8/layout/hChevron3"/>
    <dgm:cxn modelId="{B9033D68-E087-4C0A-A0BB-B5D156715E16}" type="presParOf" srcId="{9B73BE6A-EF1C-44DB-B4CA-390D993CE440}" destId="{F15F1971-026A-43E2-93E1-8AB2082DDF01}" srcOrd="2" destOrd="0" presId="urn:microsoft.com/office/officeart/2005/8/layout/hChevron3"/>
    <dgm:cxn modelId="{E430E245-1025-4B75-A8FA-43A23143B312}" type="presParOf" srcId="{9B73BE6A-EF1C-44DB-B4CA-390D993CE440}" destId="{7C69DE28-07BF-4DE6-8209-B07D151C3E8A}" srcOrd="3" destOrd="0" presId="urn:microsoft.com/office/officeart/2005/8/layout/hChevron3"/>
    <dgm:cxn modelId="{9F11DE26-B4F4-4D4F-9783-00A181567327}" type="presParOf" srcId="{9B73BE6A-EF1C-44DB-B4CA-390D993CE440}" destId="{BCACA34F-165B-461A-8ECE-0F4E486FB628}" srcOrd="4" destOrd="0" presId="urn:microsoft.com/office/officeart/2005/8/layout/hChevron3"/>
    <dgm:cxn modelId="{FA48DCAA-34FB-4B75-90CB-4C9EDFC1C814}" type="presParOf" srcId="{9B73BE6A-EF1C-44DB-B4CA-390D993CE440}" destId="{2EED68F7-45A7-498F-8344-8F15AEAB4028}" srcOrd="5" destOrd="0" presId="urn:microsoft.com/office/officeart/2005/8/layout/hChevron3"/>
    <dgm:cxn modelId="{09F6FC2C-D438-4F1D-BA49-FE77D5B66128}" type="presParOf" srcId="{9B73BE6A-EF1C-44DB-B4CA-390D993CE440}" destId="{E086F69A-54B8-47BA-8072-2EF3CA61A88B}" srcOrd="6" destOrd="0" presId="urn:microsoft.com/office/officeart/2005/8/layout/hChevron3"/>
    <dgm:cxn modelId="{849E2660-F7C5-4ED9-BBD2-E58E19830351}" type="presParOf" srcId="{9B73BE6A-EF1C-44DB-B4CA-390D993CE440}" destId="{C0388958-785A-407C-8D52-1409EEB849DE}" srcOrd="7" destOrd="0" presId="urn:microsoft.com/office/officeart/2005/8/layout/hChevron3"/>
    <dgm:cxn modelId="{21FFDB1B-9CC1-4928-9500-5063C8836DFE}" type="presParOf" srcId="{9B73BE6A-EF1C-44DB-B4CA-390D993CE440}" destId="{8514D973-F3DB-4163-81F6-9D4FEBFC3548}" srcOrd="8" destOrd="0" presId="urn:microsoft.com/office/officeart/2005/8/layout/hChevron3"/>
    <dgm:cxn modelId="{7C7FC36B-78AA-44D7-90A3-302F095C6C18}" type="presParOf" srcId="{9B73BE6A-EF1C-44DB-B4CA-390D993CE440}" destId="{CDBF745D-5583-4207-9F96-A6A074A554CC}" srcOrd="9" destOrd="0" presId="urn:microsoft.com/office/officeart/2005/8/layout/hChevron3"/>
    <dgm:cxn modelId="{F9D03069-2A22-462F-98AF-35587D1DCA01}" type="presParOf" srcId="{9B73BE6A-EF1C-44DB-B4CA-390D993CE440}" destId="{B06C70F3-F47F-414B-9C1E-797FCB7B4688}" srcOrd="10" destOrd="0" presId="urn:microsoft.com/office/officeart/2005/8/layout/hChevron3"/>
    <dgm:cxn modelId="{F5F51FC3-B45B-4C75-87A0-BF71EA0DC443}" type="presParOf" srcId="{9B73BE6A-EF1C-44DB-B4CA-390D993CE440}" destId="{EF27208C-BCB1-4A60-B7E0-3888569B0346}" srcOrd="11" destOrd="0" presId="urn:microsoft.com/office/officeart/2005/8/layout/hChevron3"/>
    <dgm:cxn modelId="{A87207B1-2E66-4375-A413-63D3C4C50173}"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4">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F5E152EF-9821-443F-9BE4-3D737F6998C5}" srcId="{3D66000C-6CF9-439F-90E3-98087A9AE83B}" destId="{896656F0-6A8E-4B6D-9582-B88118956C8F}" srcOrd="3" destOrd="0" parTransId="{FE42C6D6-F4E2-4AFC-9EC0-D1EB87FDC13B}" sibTransId="{1B9D308A-1FFB-41BC-967A-4592EA94873A}"/>
    <dgm:cxn modelId="{AAA9B5C3-2EC8-4636-8016-466E61676A7A}" type="presOf" srcId="{2F7FF564-19CD-42B1-A277-F053805C0745}" destId="{F15F1971-026A-43E2-93E1-8AB2082DDF01}"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598B6FDA-99AF-4220-9280-44873F9EEE86}" srcId="{3D66000C-6CF9-439F-90E3-98087A9AE83B}" destId="{D903ACD6-DCCD-4C3C-ACBC-9D34101C5719}" srcOrd="2" destOrd="0" parTransId="{81EC149F-2583-4B55-8805-9CE20B53892A}" sibTransId="{2F4993F2-D4F2-4F65-ADF0-CBFD1F78E276}"/>
    <dgm:cxn modelId="{1931EA62-ADFD-4A2D-A29B-1F250A19E6A0}" srcId="{3D66000C-6CF9-439F-90E3-98087A9AE83B}" destId="{2F7FF564-19CD-42B1-A277-F053805C0745}" srcOrd="1" destOrd="0" parTransId="{A878F9A3-F240-45EB-AC9E-4B01C965B066}" sibTransId="{BEEF09D8-1FFB-4556-AE88-A0E5E94A29D5}"/>
    <dgm:cxn modelId="{7F2739D8-C3F1-4EBB-B759-C0C03D494A93}" type="presOf" srcId="{D903ACD6-DCCD-4C3C-ACBC-9D34101C5719}" destId="{BCACA34F-165B-461A-8ECE-0F4E486FB628}"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0CE4510B-7C12-48F1-91E3-16F40E144FD1}" type="presOf" srcId="{2428394A-CD94-48D2-9D9D-58D1AAA0DF35}" destId="{8514D973-F3DB-4163-81F6-9D4FEBFC3548}" srcOrd="0" destOrd="0" presId="urn:microsoft.com/office/officeart/2005/8/layout/hChevron3"/>
    <dgm:cxn modelId="{B8965723-1E6E-44C2-8517-96D665D69269}" type="presOf" srcId="{3D66000C-6CF9-439F-90E3-98087A9AE83B}" destId="{9B73BE6A-EF1C-44DB-B4CA-390D993CE440}" srcOrd="0" destOrd="0" presId="urn:microsoft.com/office/officeart/2005/8/layout/hChevron3"/>
    <dgm:cxn modelId="{6F8E8489-692A-475C-BEAF-B1E82CA00E7A}" type="presOf" srcId="{E7FD1A7B-EC6E-40EC-89EF-6E13FA4482E9}" destId="{B6683819-AA25-4085-B0F9-00133ED3124D}" srcOrd="0" destOrd="0" presId="urn:microsoft.com/office/officeart/2005/8/layout/hChevron3"/>
    <dgm:cxn modelId="{D34B3DA2-761A-4BF9-8496-F362F4DF8DE6}" type="presOf" srcId="{E3BCE83A-FAE5-4076-81EA-E53B0297326F}" destId="{3D31A7BC-3D25-4216-8305-B775CC8DEAF4}" srcOrd="0" destOrd="0" presId="urn:microsoft.com/office/officeart/2005/8/layout/hChevron3"/>
    <dgm:cxn modelId="{828ECD0F-9582-4B84-A72B-FC9AD3B84452}" type="presOf" srcId="{480FE0DA-06C8-40C2-ABB7-5249B8D43F23}" destId="{B06C70F3-F47F-414B-9C1E-797FCB7B4688}" srcOrd="0" destOrd="0" presId="urn:microsoft.com/office/officeart/2005/8/layout/hChevron3"/>
    <dgm:cxn modelId="{7152D1DA-F516-418A-A546-9FCFDCAC57BF}" type="presOf" srcId="{896656F0-6A8E-4B6D-9582-B88118956C8F}" destId="{E086F69A-54B8-47BA-8072-2EF3CA61A88B}"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F72637DE-C440-4516-A0D6-87A7D0922BA3}" type="presParOf" srcId="{9B73BE6A-EF1C-44DB-B4CA-390D993CE440}" destId="{B6683819-AA25-4085-B0F9-00133ED3124D}" srcOrd="0" destOrd="0" presId="urn:microsoft.com/office/officeart/2005/8/layout/hChevron3"/>
    <dgm:cxn modelId="{DCF8BC7D-E208-453F-9C1A-98D4A63ED7CA}" type="presParOf" srcId="{9B73BE6A-EF1C-44DB-B4CA-390D993CE440}" destId="{A08C15A6-CADF-4483-87C5-AB5CFE41DCAD}" srcOrd="1" destOrd="0" presId="urn:microsoft.com/office/officeart/2005/8/layout/hChevron3"/>
    <dgm:cxn modelId="{23781E9A-FAE0-4719-A040-5CB924CD3946}" type="presParOf" srcId="{9B73BE6A-EF1C-44DB-B4CA-390D993CE440}" destId="{F15F1971-026A-43E2-93E1-8AB2082DDF01}" srcOrd="2" destOrd="0" presId="urn:microsoft.com/office/officeart/2005/8/layout/hChevron3"/>
    <dgm:cxn modelId="{4217EEDA-FEA6-4EAB-BE21-791D0F7AB770}" type="presParOf" srcId="{9B73BE6A-EF1C-44DB-B4CA-390D993CE440}" destId="{7C69DE28-07BF-4DE6-8209-B07D151C3E8A}" srcOrd="3" destOrd="0" presId="urn:microsoft.com/office/officeart/2005/8/layout/hChevron3"/>
    <dgm:cxn modelId="{BCC6D54D-441B-4195-8E4C-E0DEDDDF94B0}" type="presParOf" srcId="{9B73BE6A-EF1C-44DB-B4CA-390D993CE440}" destId="{BCACA34F-165B-461A-8ECE-0F4E486FB628}" srcOrd="4" destOrd="0" presId="urn:microsoft.com/office/officeart/2005/8/layout/hChevron3"/>
    <dgm:cxn modelId="{9C7AFFCF-7C8D-44EA-B0E6-D56F7BD7DEA6}" type="presParOf" srcId="{9B73BE6A-EF1C-44DB-B4CA-390D993CE440}" destId="{2EED68F7-45A7-498F-8344-8F15AEAB4028}" srcOrd="5" destOrd="0" presId="urn:microsoft.com/office/officeart/2005/8/layout/hChevron3"/>
    <dgm:cxn modelId="{88F84066-C675-462F-B8AD-79571768A308}" type="presParOf" srcId="{9B73BE6A-EF1C-44DB-B4CA-390D993CE440}" destId="{E086F69A-54B8-47BA-8072-2EF3CA61A88B}" srcOrd="6" destOrd="0" presId="urn:microsoft.com/office/officeart/2005/8/layout/hChevron3"/>
    <dgm:cxn modelId="{F62E04B4-AAEF-4F73-B57F-73E8E0FFEEBB}" type="presParOf" srcId="{9B73BE6A-EF1C-44DB-B4CA-390D993CE440}" destId="{C0388958-785A-407C-8D52-1409EEB849DE}" srcOrd="7" destOrd="0" presId="urn:microsoft.com/office/officeart/2005/8/layout/hChevron3"/>
    <dgm:cxn modelId="{8666770C-D910-4B41-9491-02E8D68E68AE}" type="presParOf" srcId="{9B73BE6A-EF1C-44DB-B4CA-390D993CE440}" destId="{8514D973-F3DB-4163-81F6-9D4FEBFC3548}" srcOrd="8" destOrd="0" presId="urn:microsoft.com/office/officeart/2005/8/layout/hChevron3"/>
    <dgm:cxn modelId="{419DBAFD-00C8-4C6D-98F0-6AD4FE339BB9}" type="presParOf" srcId="{9B73BE6A-EF1C-44DB-B4CA-390D993CE440}" destId="{CDBF745D-5583-4207-9F96-A6A074A554CC}" srcOrd="9" destOrd="0" presId="urn:microsoft.com/office/officeart/2005/8/layout/hChevron3"/>
    <dgm:cxn modelId="{7A7E178B-AE23-4EEA-8CF3-87647897EC8D}" type="presParOf" srcId="{9B73BE6A-EF1C-44DB-B4CA-390D993CE440}" destId="{B06C70F3-F47F-414B-9C1E-797FCB7B4688}" srcOrd="10" destOrd="0" presId="urn:microsoft.com/office/officeart/2005/8/layout/hChevron3"/>
    <dgm:cxn modelId="{CE5392C7-EB4A-4C0A-A061-26E86AC5BEB2}" type="presParOf" srcId="{9B73BE6A-EF1C-44DB-B4CA-390D993CE440}" destId="{EF27208C-BCB1-4A60-B7E0-3888569B0346}" srcOrd="11" destOrd="0" presId="urn:microsoft.com/office/officeart/2005/8/layout/hChevron3"/>
    <dgm:cxn modelId="{5C4F9493-7AFD-4329-9D9D-1E66D97D771F}"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4">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F5E152EF-9821-443F-9BE4-3D737F6998C5}" srcId="{3D66000C-6CF9-439F-90E3-98087A9AE83B}" destId="{896656F0-6A8E-4B6D-9582-B88118956C8F}" srcOrd="3" destOrd="0" parTransId="{FE42C6D6-F4E2-4AFC-9EC0-D1EB87FDC13B}" sibTransId="{1B9D308A-1FFB-41BC-967A-4592EA94873A}"/>
    <dgm:cxn modelId="{907F033A-0CB6-497A-88FE-DF0BB81775E7}" srcId="{3D66000C-6CF9-439F-90E3-98087A9AE83B}" destId="{E7FD1A7B-EC6E-40EC-89EF-6E13FA4482E9}" srcOrd="0" destOrd="0" parTransId="{E425FBB8-16FE-4890-B5C5-793B0D8B0ED6}" sibTransId="{213CFA95-475A-4B2E-8FBF-556DD5FED7EB}"/>
    <dgm:cxn modelId="{598B6FDA-99AF-4220-9280-44873F9EEE86}" srcId="{3D66000C-6CF9-439F-90E3-98087A9AE83B}" destId="{D903ACD6-DCCD-4C3C-ACBC-9D34101C5719}" srcOrd="2" destOrd="0" parTransId="{81EC149F-2583-4B55-8805-9CE20B53892A}" sibTransId="{2F4993F2-D4F2-4F65-ADF0-CBFD1F78E276}"/>
    <dgm:cxn modelId="{C333735D-4488-403A-82E4-FDD66D65FF43}" type="presOf" srcId="{E3BCE83A-FAE5-4076-81EA-E53B0297326F}" destId="{3D31A7BC-3D25-4216-8305-B775CC8DEAF4}" srcOrd="0" destOrd="0" presId="urn:microsoft.com/office/officeart/2005/8/layout/hChevron3"/>
    <dgm:cxn modelId="{1B44A446-81D9-438A-98FE-044AD007FF61}" type="presOf" srcId="{E7FD1A7B-EC6E-40EC-89EF-6E13FA4482E9}" destId="{B6683819-AA25-4085-B0F9-00133ED3124D}" srcOrd="0" destOrd="0" presId="urn:microsoft.com/office/officeart/2005/8/layout/hChevron3"/>
    <dgm:cxn modelId="{1931EA62-ADFD-4A2D-A29B-1F250A19E6A0}" srcId="{3D66000C-6CF9-439F-90E3-98087A9AE83B}" destId="{2F7FF564-19CD-42B1-A277-F053805C0745}" srcOrd="1" destOrd="0" parTransId="{A878F9A3-F240-45EB-AC9E-4B01C965B066}" sibTransId="{BEEF09D8-1FFB-4556-AE88-A0E5E94A29D5}"/>
    <dgm:cxn modelId="{9C5C427C-4983-46EE-8C87-8C5B2E867579}" type="presOf" srcId="{896656F0-6A8E-4B6D-9582-B88118956C8F}" destId="{E086F69A-54B8-47BA-8072-2EF3CA61A88B}"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F8920769-5ADC-4DCF-9F55-77CC30B720CA}" type="presOf" srcId="{2F7FF564-19CD-42B1-A277-F053805C0745}" destId="{F15F1971-026A-43E2-93E1-8AB2082DDF01}" srcOrd="0" destOrd="0" presId="urn:microsoft.com/office/officeart/2005/8/layout/hChevron3"/>
    <dgm:cxn modelId="{B2A10C6C-08E2-4189-B6AA-1B6972960C5D}" type="presOf" srcId="{3D66000C-6CF9-439F-90E3-98087A9AE83B}" destId="{9B73BE6A-EF1C-44DB-B4CA-390D993CE440}" srcOrd="0" destOrd="0" presId="urn:microsoft.com/office/officeart/2005/8/layout/hChevron3"/>
    <dgm:cxn modelId="{AD758A18-0B79-44E2-A557-A81676B0C4A1}" type="presOf" srcId="{D903ACD6-DCCD-4C3C-ACBC-9D34101C5719}" destId="{BCACA34F-165B-461A-8ECE-0F4E486FB628}" srcOrd="0" destOrd="0" presId="urn:microsoft.com/office/officeart/2005/8/layout/hChevron3"/>
    <dgm:cxn modelId="{8B9B25AD-AF98-4C94-94AB-ED77392B850A}" type="presOf" srcId="{2428394A-CD94-48D2-9D9D-58D1AAA0DF35}" destId="{8514D973-F3DB-4163-81F6-9D4FEBFC3548}" srcOrd="0" destOrd="0" presId="urn:microsoft.com/office/officeart/2005/8/layout/hChevron3"/>
    <dgm:cxn modelId="{142A1199-F715-41B7-952B-D4983747B4F5}" type="presOf" srcId="{480FE0DA-06C8-40C2-ABB7-5249B8D43F23}" destId="{B06C70F3-F47F-414B-9C1E-797FCB7B4688}"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B257DC8B-04EA-465F-A976-4AA4B07564DE}" type="presParOf" srcId="{9B73BE6A-EF1C-44DB-B4CA-390D993CE440}" destId="{B6683819-AA25-4085-B0F9-00133ED3124D}" srcOrd="0" destOrd="0" presId="urn:microsoft.com/office/officeart/2005/8/layout/hChevron3"/>
    <dgm:cxn modelId="{5258ED6E-2CAD-4B87-9849-24BE2E426692}" type="presParOf" srcId="{9B73BE6A-EF1C-44DB-B4CA-390D993CE440}" destId="{A08C15A6-CADF-4483-87C5-AB5CFE41DCAD}" srcOrd="1" destOrd="0" presId="urn:microsoft.com/office/officeart/2005/8/layout/hChevron3"/>
    <dgm:cxn modelId="{F7E570FA-B2BB-4603-A854-A700F0AD7D59}" type="presParOf" srcId="{9B73BE6A-EF1C-44DB-B4CA-390D993CE440}" destId="{F15F1971-026A-43E2-93E1-8AB2082DDF01}" srcOrd="2" destOrd="0" presId="urn:microsoft.com/office/officeart/2005/8/layout/hChevron3"/>
    <dgm:cxn modelId="{FBB71115-B30A-400B-BBC6-7D264569218D}" type="presParOf" srcId="{9B73BE6A-EF1C-44DB-B4CA-390D993CE440}" destId="{7C69DE28-07BF-4DE6-8209-B07D151C3E8A}" srcOrd="3" destOrd="0" presId="urn:microsoft.com/office/officeart/2005/8/layout/hChevron3"/>
    <dgm:cxn modelId="{F047F342-2F5E-4E1F-9A11-D7748EB06192}" type="presParOf" srcId="{9B73BE6A-EF1C-44DB-B4CA-390D993CE440}" destId="{BCACA34F-165B-461A-8ECE-0F4E486FB628}" srcOrd="4" destOrd="0" presId="urn:microsoft.com/office/officeart/2005/8/layout/hChevron3"/>
    <dgm:cxn modelId="{5B90BCBE-D2D5-417A-864E-D9229C2997BE}" type="presParOf" srcId="{9B73BE6A-EF1C-44DB-B4CA-390D993CE440}" destId="{2EED68F7-45A7-498F-8344-8F15AEAB4028}" srcOrd="5" destOrd="0" presId="urn:microsoft.com/office/officeart/2005/8/layout/hChevron3"/>
    <dgm:cxn modelId="{2E0F3081-2D6B-424F-BA92-85A01DB5AFFC}" type="presParOf" srcId="{9B73BE6A-EF1C-44DB-B4CA-390D993CE440}" destId="{E086F69A-54B8-47BA-8072-2EF3CA61A88B}" srcOrd="6" destOrd="0" presId="urn:microsoft.com/office/officeart/2005/8/layout/hChevron3"/>
    <dgm:cxn modelId="{245452B2-8FE4-489B-A884-2052F60CE935}" type="presParOf" srcId="{9B73BE6A-EF1C-44DB-B4CA-390D993CE440}" destId="{C0388958-785A-407C-8D52-1409EEB849DE}" srcOrd="7" destOrd="0" presId="urn:microsoft.com/office/officeart/2005/8/layout/hChevron3"/>
    <dgm:cxn modelId="{230EF06D-F5B6-4FF6-910C-A65E832915E5}" type="presParOf" srcId="{9B73BE6A-EF1C-44DB-B4CA-390D993CE440}" destId="{8514D973-F3DB-4163-81F6-9D4FEBFC3548}" srcOrd="8" destOrd="0" presId="urn:microsoft.com/office/officeart/2005/8/layout/hChevron3"/>
    <dgm:cxn modelId="{CC863B95-A71E-44C7-A1B7-18D65F0B2CF8}" type="presParOf" srcId="{9B73BE6A-EF1C-44DB-B4CA-390D993CE440}" destId="{CDBF745D-5583-4207-9F96-A6A074A554CC}" srcOrd="9" destOrd="0" presId="urn:microsoft.com/office/officeart/2005/8/layout/hChevron3"/>
    <dgm:cxn modelId="{363BA6C1-138D-4624-962C-D4F6CE6A9039}" type="presParOf" srcId="{9B73BE6A-EF1C-44DB-B4CA-390D993CE440}" destId="{B06C70F3-F47F-414B-9C1E-797FCB7B4688}" srcOrd="10" destOrd="0" presId="urn:microsoft.com/office/officeart/2005/8/layout/hChevron3"/>
    <dgm:cxn modelId="{5AEE5FDB-1BB0-4CC1-85E9-37CCFB4E7EB1}" type="presParOf" srcId="{9B73BE6A-EF1C-44DB-B4CA-390D993CE440}" destId="{EF27208C-BCB1-4A60-B7E0-3888569B0346}" srcOrd="11" destOrd="0" presId="urn:microsoft.com/office/officeart/2005/8/layout/hChevron3"/>
    <dgm:cxn modelId="{97EE95FC-1CA7-4529-A0A7-DA5E29CBB867}"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4">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F5E152EF-9821-443F-9BE4-3D737F6998C5}" srcId="{3D66000C-6CF9-439F-90E3-98087A9AE83B}" destId="{896656F0-6A8E-4B6D-9582-B88118956C8F}" srcOrd="3" destOrd="0" parTransId="{FE42C6D6-F4E2-4AFC-9EC0-D1EB87FDC13B}" sibTransId="{1B9D308A-1FFB-41BC-967A-4592EA94873A}"/>
    <dgm:cxn modelId="{0E1D3BCE-F6BE-49EC-9A0D-C792835D99F2}" type="presOf" srcId="{D903ACD6-DCCD-4C3C-ACBC-9D34101C5719}" destId="{BCACA34F-165B-461A-8ECE-0F4E486FB628}"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598B6FDA-99AF-4220-9280-44873F9EEE86}" srcId="{3D66000C-6CF9-439F-90E3-98087A9AE83B}" destId="{D903ACD6-DCCD-4C3C-ACBC-9D34101C5719}" srcOrd="2" destOrd="0" parTransId="{81EC149F-2583-4B55-8805-9CE20B53892A}" sibTransId="{2F4993F2-D4F2-4F65-ADF0-CBFD1F78E276}"/>
    <dgm:cxn modelId="{ABFC3027-3BFC-4ED1-968B-33C4C639B83C}" type="presOf" srcId="{896656F0-6A8E-4B6D-9582-B88118956C8F}" destId="{E086F69A-54B8-47BA-8072-2EF3CA61A88B}" srcOrd="0" destOrd="0" presId="urn:microsoft.com/office/officeart/2005/8/layout/hChevron3"/>
    <dgm:cxn modelId="{1931EA62-ADFD-4A2D-A29B-1F250A19E6A0}" srcId="{3D66000C-6CF9-439F-90E3-98087A9AE83B}" destId="{2F7FF564-19CD-42B1-A277-F053805C0745}" srcOrd="1" destOrd="0" parTransId="{A878F9A3-F240-45EB-AC9E-4B01C965B066}" sibTransId="{BEEF09D8-1FFB-4556-AE88-A0E5E94A29D5}"/>
    <dgm:cxn modelId="{CF052D15-7639-47D3-9BF7-E6906FFC4E88}" type="presOf" srcId="{2428394A-CD94-48D2-9D9D-58D1AAA0DF35}" destId="{8514D973-F3DB-4163-81F6-9D4FEBFC3548}" srcOrd="0" destOrd="0" presId="urn:microsoft.com/office/officeart/2005/8/layout/hChevron3"/>
    <dgm:cxn modelId="{A2BD8789-0C18-4717-9CED-769E470B5212}" type="presOf" srcId="{2F7FF564-19CD-42B1-A277-F053805C0745}" destId="{F15F1971-026A-43E2-93E1-8AB2082DDF01}"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F01DEF6E-D5F7-49D3-8497-0A3BC6063043}" type="presOf" srcId="{E3BCE83A-FAE5-4076-81EA-E53B0297326F}" destId="{3D31A7BC-3D25-4216-8305-B775CC8DEAF4}" srcOrd="0" destOrd="0" presId="urn:microsoft.com/office/officeart/2005/8/layout/hChevron3"/>
    <dgm:cxn modelId="{0785B67D-18B5-493C-901F-59003E0896D8}" type="presOf" srcId="{480FE0DA-06C8-40C2-ABB7-5249B8D43F23}" destId="{B06C70F3-F47F-414B-9C1E-797FCB7B4688}" srcOrd="0" destOrd="0" presId="urn:microsoft.com/office/officeart/2005/8/layout/hChevron3"/>
    <dgm:cxn modelId="{97FE2F0C-B285-46DF-BEF1-D5B8D201401F}" type="presOf" srcId="{E7FD1A7B-EC6E-40EC-89EF-6E13FA4482E9}" destId="{B6683819-AA25-4085-B0F9-00133ED3124D}" srcOrd="0" destOrd="0" presId="urn:microsoft.com/office/officeart/2005/8/layout/hChevron3"/>
    <dgm:cxn modelId="{E2B54102-B02C-4E11-8BE7-484553D232A8}" type="presOf" srcId="{3D66000C-6CF9-439F-90E3-98087A9AE83B}" destId="{9B73BE6A-EF1C-44DB-B4CA-390D993CE440}"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125E5776-136C-453F-B06E-669818A4746E}" type="presParOf" srcId="{9B73BE6A-EF1C-44DB-B4CA-390D993CE440}" destId="{B6683819-AA25-4085-B0F9-00133ED3124D}" srcOrd="0" destOrd="0" presId="urn:microsoft.com/office/officeart/2005/8/layout/hChevron3"/>
    <dgm:cxn modelId="{DF40AFFB-A0AA-4008-A2BF-D964B2E4F22E}" type="presParOf" srcId="{9B73BE6A-EF1C-44DB-B4CA-390D993CE440}" destId="{A08C15A6-CADF-4483-87C5-AB5CFE41DCAD}" srcOrd="1" destOrd="0" presId="urn:microsoft.com/office/officeart/2005/8/layout/hChevron3"/>
    <dgm:cxn modelId="{93FBFA06-7E86-4B73-84D4-4F9F63B5A679}" type="presParOf" srcId="{9B73BE6A-EF1C-44DB-B4CA-390D993CE440}" destId="{F15F1971-026A-43E2-93E1-8AB2082DDF01}" srcOrd="2" destOrd="0" presId="urn:microsoft.com/office/officeart/2005/8/layout/hChevron3"/>
    <dgm:cxn modelId="{21148620-DB78-4C4B-941F-DA294A5CA013}" type="presParOf" srcId="{9B73BE6A-EF1C-44DB-B4CA-390D993CE440}" destId="{7C69DE28-07BF-4DE6-8209-B07D151C3E8A}" srcOrd="3" destOrd="0" presId="urn:microsoft.com/office/officeart/2005/8/layout/hChevron3"/>
    <dgm:cxn modelId="{EFD01861-E18E-4629-8E30-0BB0A7BD282B}" type="presParOf" srcId="{9B73BE6A-EF1C-44DB-B4CA-390D993CE440}" destId="{BCACA34F-165B-461A-8ECE-0F4E486FB628}" srcOrd="4" destOrd="0" presId="urn:microsoft.com/office/officeart/2005/8/layout/hChevron3"/>
    <dgm:cxn modelId="{E1F5BCBD-B6F7-4039-BD5F-401A5A2676CF}" type="presParOf" srcId="{9B73BE6A-EF1C-44DB-B4CA-390D993CE440}" destId="{2EED68F7-45A7-498F-8344-8F15AEAB4028}" srcOrd="5" destOrd="0" presId="urn:microsoft.com/office/officeart/2005/8/layout/hChevron3"/>
    <dgm:cxn modelId="{6B5C9A04-4451-4461-91D9-FF7DD04D4E3E}" type="presParOf" srcId="{9B73BE6A-EF1C-44DB-B4CA-390D993CE440}" destId="{E086F69A-54B8-47BA-8072-2EF3CA61A88B}" srcOrd="6" destOrd="0" presId="urn:microsoft.com/office/officeart/2005/8/layout/hChevron3"/>
    <dgm:cxn modelId="{ABF1CDC0-E680-4F47-96FC-4855F1C16E69}" type="presParOf" srcId="{9B73BE6A-EF1C-44DB-B4CA-390D993CE440}" destId="{C0388958-785A-407C-8D52-1409EEB849DE}" srcOrd="7" destOrd="0" presId="urn:microsoft.com/office/officeart/2005/8/layout/hChevron3"/>
    <dgm:cxn modelId="{2623C9A1-0FCB-4421-B496-EFFF84707527}" type="presParOf" srcId="{9B73BE6A-EF1C-44DB-B4CA-390D993CE440}" destId="{8514D973-F3DB-4163-81F6-9D4FEBFC3548}" srcOrd="8" destOrd="0" presId="urn:microsoft.com/office/officeart/2005/8/layout/hChevron3"/>
    <dgm:cxn modelId="{F773E19A-6B6C-47AB-84F9-56C5549E8AE5}" type="presParOf" srcId="{9B73BE6A-EF1C-44DB-B4CA-390D993CE440}" destId="{CDBF745D-5583-4207-9F96-A6A074A554CC}" srcOrd="9" destOrd="0" presId="urn:microsoft.com/office/officeart/2005/8/layout/hChevron3"/>
    <dgm:cxn modelId="{F9250EF0-32E7-4725-B62A-1803DEA5CD4A}" type="presParOf" srcId="{9B73BE6A-EF1C-44DB-B4CA-390D993CE440}" destId="{B06C70F3-F47F-414B-9C1E-797FCB7B4688}" srcOrd="10" destOrd="0" presId="urn:microsoft.com/office/officeart/2005/8/layout/hChevron3"/>
    <dgm:cxn modelId="{1222EF9F-FDAB-4C57-A9AD-5B24425B4EBA}" type="presParOf" srcId="{9B73BE6A-EF1C-44DB-B4CA-390D993CE440}" destId="{EF27208C-BCB1-4A60-B7E0-3888569B0346}" srcOrd="11" destOrd="0" presId="urn:microsoft.com/office/officeart/2005/8/layout/hChevron3"/>
    <dgm:cxn modelId="{38F199F9-B527-4CDB-A2EB-08DE6CD82BDF}"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4">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B8B0DA2E-21A8-45AF-803C-926AC14D137C}" type="presOf" srcId="{E7FD1A7B-EC6E-40EC-89EF-6E13FA4482E9}" destId="{B6683819-AA25-4085-B0F9-00133ED3124D}" srcOrd="0" destOrd="0" presId="urn:microsoft.com/office/officeart/2005/8/layout/hChevron3"/>
    <dgm:cxn modelId="{F5E152EF-9821-443F-9BE4-3D737F6998C5}" srcId="{3D66000C-6CF9-439F-90E3-98087A9AE83B}" destId="{896656F0-6A8E-4B6D-9582-B88118956C8F}" srcOrd="3" destOrd="0" parTransId="{FE42C6D6-F4E2-4AFC-9EC0-D1EB87FDC13B}" sibTransId="{1B9D308A-1FFB-41BC-967A-4592EA94873A}"/>
    <dgm:cxn modelId="{907F033A-0CB6-497A-88FE-DF0BB81775E7}" srcId="{3D66000C-6CF9-439F-90E3-98087A9AE83B}" destId="{E7FD1A7B-EC6E-40EC-89EF-6E13FA4482E9}" srcOrd="0" destOrd="0" parTransId="{E425FBB8-16FE-4890-B5C5-793B0D8B0ED6}" sibTransId="{213CFA95-475A-4B2E-8FBF-556DD5FED7EB}"/>
    <dgm:cxn modelId="{22922F34-42E4-4FA1-A115-70B23F2F5083}" type="presOf" srcId="{2F7FF564-19CD-42B1-A277-F053805C0745}" destId="{F15F1971-026A-43E2-93E1-8AB2082DDF01}" srcOrd="0" destOrd="0" presId="urn:microsoft.com/office/officeart/2005/8/layout/hChevron3"/>
    <dgm:cxn modelId="{598B6FDA-99AF-4220-9280-44873F9EEE86}" srcId="{3D66000C-6CF9-439F-90E3-98087A9AE83B}" destId="{D903ACD6-DCCD-4C3C-ACBC-9D34101C5719}" srcOrd="2" destOrd="0" parTransId="{81EC149F-2583-4B55-8805-9CE20B53892A}" sibTransId="{2F4993F2-D4F2-4F65-ADF0-CBFD1F78E276}"/>
    <dgm:cxn modelId="{1931EA62-ADFD-4A2D-A29B-1F250A19E6A0}" srcId="{3D66000C-6CF9-439F-90E3-98087A9AE83B}" destId="{2F7FF564-19CD-42B1-A277-F053805C0745}" srcOrd="1" destOrd="0" parTransId="{A878F9A3-F240-45EB-AC9E-4B01C965B066}" sibTransId="{BEEF09D8-1FFB-4556-AE88-A0E5E94A29D5}"/>
    <dgm:cxn modelId="{379EBD1F-6B61-4E80-8E2F-14CD6812ABDC}" type="presOf" srcId="{E3BCE83A-FAE5-4076-81EA-E53B0297326F}" destId="{3D31A7BC-3D25-4216-8305-B775CC8DEAF4}"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074D5039-B0A7-4D5F-8751-E8B402F22295}" type="presOf" srcId="{896656F0-6A8E-4B6D-9582-B88118956C8F}" destId="{E086F69A-54B8-47BA-8072-2EF3CA61A88B}" srcOrd="0" destOrd="0" presId="urn:microsoft.com/office/officeart/2005/8/layout/hChevron3"/>
    <dgm:cxn modelId="{B889A8AD-282B-41A1-9AD4-279A381AD10B}" type="presOf" srcId="{480FE0DA-06C8-40C2-ABB7-5249B8D43F23}" destId="{B06C70F3-F47F-414B-9C1E-797FCB7B4688}" srcOrd="0" destOrd="0" presId="urn:microsoft.com/office/officeart/2005/8/layout/hChevron3"/>
    <dgm:cxn modelId="{21CEEFD3-0425-4210-81CA-C5B9BC91B90F}" type="presOf" srcId="{2428394A-CD94-48D2-9D9D-58D1AAA0DF35}" destId="{8514D973-F3DB-4163-81F6-9D4FEBFC3548}" srcOrd="0" destOrd="0" presId="urn:microsoft.com/office/officeart/2005/8/layout/hChevron3"/>
    <dgm:cxn modelId="{030005F4-3AAA-4D68-951D-54C90E216C03}" type="presOf" srcId="{3D66000C-6CF9-439F-90E3-98087A9AE83B}" destId="{9B73BE6A-EF1C-44DB-B4CA-390D993CE440}" srcOrd="0" destOrd="0" presId="urn:microsoft.com/office/officeart/2005/8/layout/hChevron3"/>
    <dgm:cxn modelId="{12EDB342-3E7C-41C1-9831-E9615BED611C}" type="presOf" srcId="{D903ACD6-DCCD-4C3C-ACBC-9D34101C5719}" destId="{BCACA34F-165B-461A-8ECE-0F4E486FB628}"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52CAD565-0D80-447C-889B-DCD35E1015BA}" type="presParOf" srcId="{9B73BE6A-EF1C-44DB-B4CA-390D993CE440}" destId="{B6683819-AA25-4085-B0F9-00133ED3124D}" srcOrd="0" destOrd="0" presId="urn:microsoft.com/office/officeart/2005/8/layout/hChevron3"/>
    <dgm:cxn modelId="{69298526-EB12-49CF-BCFB-54F7F873E88A}" type="presParOf" srcId="{9B73BE6A-EF1C-44DB-B4CA-390D993CE440}" destId="{A08C15A6-CADF-4483-87C5-AB5CFE41DCAD}" srcOrd="1" destOrd="0" presId="urn:microsoft.com/office/officeart/2005/8/layout/hChevron3"/>
    <dgm:cxn modelId="{FF70D13D-387F-48B3-B4E6-569E5C0CA057}" type="presParOf" srcId="{9B73BE6A-EF1C-44DB-B4CA-390D993CE440}" destId="{F15F1971-026A-43E2-93E1-8AB2082DDF01}" srcOrd="2" destOrd="0" presId="urn:microsoft.com/office/officeart/2005/8/layout/hChevron3"/>
    <dgm:cxn modelId="{E1362FEE-62DD-4D47-A32B-0CBE81231709}" type="presParOf" srcId="{9B73BE6A-EF1C-44DB-B4CA-390D993CE440}" destId="{7C69DE28-07BF-4DE6-8209-B07D151C3E8A}" srcOrd="3" destOrd="0" presId="urn:microsoft.com/office/officeart/2005/8/layout/hChevron3"/>
    <dgm:cxn modelId="{4D63DAC3-4B8D-438B-84A3-FAFE26D56B1D}" type="presParOf" srcId="{9B73BE6A-EF1C-44DB-B4CA-390D993CE440}" destId="{BCACA34F-165B-461A-8ECE-0F4E486FB628}" srcOrd="4" destOrd="0" presId="urn:microsoft.com/office/officeart/2005/8/layout/hChevron3"/>
    <dgm:cxn modelId="{A30122E8-9454-4D57-9438-2448A9BFF5D9}" type="presParOf" srcId="{9B73BE6A-EF1C-44DB-B4CA-390D993CE440}" destId="{2EED68F7-45A7-498F-8344-8F15AEAB4028}" srcOrd="5" destOrd="0" presId="urn:microsoft.com/office/officeart/2005/8/layout/hChevron3"/>
    <dgm:cxn modelId="{7F9CBEB0-0F5D-49CD-BCF0-659554231734}" type="presParOf" srcId="{9B73BE6A-EF1C-44DB-B4CA-390D993CE440}" destId="{E086F69A-54B8-47BA-8072-2EF3CA61A88B}" srcOrd="6" destOrd="0" presId="urn:microsoft.com/office/officeart/2005/8/layout/hChevron3"/>
    <dgm:cxn modelId="{92F49023-3D60-46F7-A9C1-E88907254C9C}" type="presParOf" srcId="{9B73BE6A-EF1C-44DB-B4CA-390D993CE440}" destId="{C0388958-785A-407C-8D52-1409EEB849DE}" srcOrd="7" destOrd="0" presId="urn:microsoft.com/office/officeart/2005/8/layout/hChevron3"/>
    <dgm:cxn modelId="{933C0F38-CB0F-4A6E-9940-E98BB6EF07B1}" type="presParOf" srcId="{9B73BE6A-EF1C-44DB-B4CA-390D993CE440}" destId="{8514D973-F3DB-4163-81F6-9D4FEBFC3548}" srcOrd="8" destOrd="0" presId="urn:microsoft.com/office/officeart/2005/8/layout/hChevron3"/>
    <dgm:cxn modelId="{1AA185B4-AE2D-4FD6-B391-92D4B077AE79}" type="presParOf" srcId="{9B73BE6A-EF1C-44DB-B4CA-390D993CE440}" destId="{CDBF745D-5583-4207-9F96-A6A074A554CC}" srcOrd="9" destOrd="0" presId="urn:microsoft.com/office/officeart/2005/8/layout/hChevron3"/>
    <dgm:cxn modelId="{26919B53-CAE0-45D0-B87C-E822DF34B4D2}" type="presParOf" srcId="{9B73BE6A-EF1C-44DB-B4CA-390D993CE440}" destId="{B06C70F3-F47F-414B-9C1E-797FCB7B4688}" srcOrd="10" destOrd="0" presId="urn:microsoft.com/office/officeart/2005/8/layout/hChevron3"/>
    <dgm:cxn modelId="{506DC3C8-3A7C-4C68-AD9F-02289017CE0A}" type="presParOf" srcId="{9B73BE6A-EF1C-44DB-B4CA-390D993CE440}" destId="{EF27208C-BCB1-4A60-B7E0-3888569B0346}" srcOrd="11" destOrd="0" presId="urn:microsoft.com/office/officeart/2005/8/layout/hChevron3"/>
    <dgm:cxn modelId="{94E36667-08B7-420F-B2FF-59EB7AE9FEBD}"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4">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F5E152EF-9821-443F-9BE4-3D737F6998C5}" srcId="{3D66000C-6CF9-439F-90E3-98087A9AE83B}" destId="{896656F0-6A8E-4B6D-9582-B88118956C8F}" srcOrd="3" destOrd="0" parTransId="{FE42C6D6-F4E2-4AFC-9EC0-D1EB87FDC13B}" sibTransId="{1B9D308A-1FFB-41BC-967A-4592EA94873A}"/>
    <dgm:cxn modelId="{FF848E51-AEC8-4AE6-AF7B-970510520658}" type="presOf" srcId="{D903ACD6-DCCD-4C3C-ACBC-9D34101C5719}" destId="{BCACA34F-165B-461A-8ECE-0F4E486FB628}"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D733199F-C3E2-4318-BA45-7CF90D4A9845}" type="presOf" srcId="{2428394A-CD94-48D2-9D9D-58D1AAA0DF35}" destId="{8514D973-F3DB-4163-81F6-9D4FEBFC3548}" srcOrd="0" destOrd="0" presId="urn:microsoft.com/office/officeart/2005/8/layout/hChevron3"/>
    <dgm:cxn modelId="{598B6FDA-99AF-4220-9280-44873F9EEE86}" srcId="{3D66000C-6CF9-439F-90E3-98087A9AE83B}" destId="{D903ACD6-DCCD-4C3C-ACBC-9D34101C5719}" srcOrd="2" destOrd="0" parTransId="{81EC149F-2583-4B55-8805-9CE20B53892A}" sibTransId="{2F4993F2-D4F2-4F65-ADF0-CBFD1F78E276}"/>
    <dgm:cxn modelId="{1931EA62-ADFD-4A2D-A29B-1F250A19E6A0}" srcId="{3D66000C-6CF9-439F-90E3-98087A9AE83B}" destId="{2F7FF564-19CD-42B1-A277-F053805C0745}" srcOrd="1" destOrd="0" parTransId="{A878F9A3-F240-45EB-AC9E-4B01C965B066}" sibTransId="{BEEF09D8-1FFB-4556-AE88-A0E5E94A29D5}"/>
    <dgm:cxn modelId="{E9E80EA6-B1C2-4658-A8DB-76EF67807B4B}" srcId="{3D66000C-6CF9-439F-90E3-98087A9AE83B}" destId="{480FE0DA-06C8-40C2-ABB7-5249B8D43F23}" srcOrd="5" destOrd="0" parTransId="{C8803E7B-89C7-40A6-9186-FFD06396D6EC}" sibTransId="{B2F67462-7DAE-414C-8DE4-F41ACDA2B34B}"/>
    <dgm:cxn modelId="{65C48738-6F63-4DBA-AB16-CC810459E404}" type="presOf" srcId="{480FE0DA-06C8-40C2-ABB7-5249B8D43F23}" destId="{B06C70F3-F47F-414B-9C1E-797FCB7B4688}" srcOrd="0" destOrd="0" presId="urn:microsoft.com/office/officeart/2005/8/layout/hChevron3"/>
    <dgm:cxn modelId="{66670C3F-21DA-4C3D-9973-2ADD63E888E5}" type="presOf" srcId="{3D66000C-6CF9-439F-90E3-98087A9AE83B}" destId="{9B73BE6A-EF1C-44DB-B4CA-390D993CE440}" srcOrd="0" destOrd="0" presId="urn:microsoft.com/office/officeart/2005/8/layout/hChevron3"/>
    <dgm:cxn modelId="{9864E6B4-0D9B-4BA7-B82B-9807AE73F0BF}" type="presOf" srcId="{E7FD1A7B-EC6E-40EC-89EF-6E13FA4482E9}" destId="{B6683819-AA25-4085-B0F9-00133ED3124D}" srcOrd="0" destOrd="0" presId="urn:microsoft.com/office/officeart/2005/8/layout/hChevron3"/>
    <dgm:cxn modelId="{01D0ADA0-4DCA-4FAE-8A62-CD726956F855}" type="presOf" srcId="{2F7FF564-19CD-42B1-A277-F053805C0745}" destId="{F15F1971-026A-43E2-93E1-8AB2082DDF01}" srcOrd="0" destOrd="0" presId="urn:microsoft.com/office/officeart/2005/8/layout/hChevron3"/>
    <dgm:cxn modelId="{05181B7D-2F4E-4211-95A4-68928875385C}" type="presOf" srcId="{E3BCE83A-FAE5-4076-81EA-E53B0297326F}" destId="{3D31A7BC-3D25-4216-8305-B775CC8DEAF4}" srcOrd="0" destOrd="0" presId="urn:microsoft.com/office/officeart/2005/8/layout/hChevron3"/>
    <dgm:cxn modelId="{0F5603D3-EADA-4CE7-A65F-84D946DDF5FA}" type="presOf" srcId="{896656F0-6A8E-4B6D-9582-B88118956C8F}" destId="{E086F69A-54B8-47BA-8072-2EF3CA61A88B}"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DB89D13D-A6D3-450B-95D6-C86DF9D3B20A}" type="presParOf" srcId="{9B73BE6A-EF1C-44DB-B4CA-390D993CE440}" destId="{B6683819-AA25-4085-B0F9-00133ED3124D}" srcOrd="0" destOrd="0" presId="urn:microsoft.com/office/officeart/2005/8/layout/hChevron3"/>
    <dgm:cxn modelId="{02E77CFF-B17B-4FD8-96A1-F0FBA4840B5F}" type="presParOf" srcId="{9B73BE6A-EF1C-44DB-B4CA-390D993CE440}" destId="{A08C15A6-CADF-4483-87C5-AB5CFE41DCAD}" srcOrd="1" destOrd="0" presId="urn:microsoft.com/office/officeart/2005/8/layout/hChevron3"/>
    <dgm:cxn modelId="{ACDA6F8F-0D52-4227-8B1D-B12541BBDB0B}" type="presParOf" srcId="{9B73BE6A-EF1C-44DB-B4CA-390D993CE440}" destId="{F15F1971-026A-43E2-93E1-8AB2082DDF01}" srcOrd="2" destOrd="0" presId="urn:microsoft.com/office/officeart/2005/8/layout/hChevron3"/>
    <dgm:cxn modelId="{9DFA857C-A37B-47D4-A293-2C31615ED9C3}" type="presParOf" srcId="{9B73BE6A-EF1C-44DB-B4CA-390D993CE440}" destId="{7C69DE28-07BF-4DE6-8209-B07D151C3E8A}" srcOrd="3" destOrd="0" presId="urn:microsoft.com/office/officeart/2005/8/layout/hChevron3"/>
    <dgm:cxn modelId="{8046E3AB-4601-4E0E-976F-9FA0B224DF28}" type="presParOf" srcId="{9B73BE6A-EF1C-44DB-B4CA-390D993CE440}" destId="{BCACA34F-165B-461A-8ECE-0F4E486FB628}" srcOrd="4" destOrd="0" presId="urn:microsoft.com/office/officeart/2005/8/layout/hChevron3"/>
    <dgm:cxn modelId="{701A218A-9968-406A-9166-BFB3CF37C6AF}" type="presParOf" srcId="{9B73BE6A-EF1C-44DB-B4CA-390D993CE440}" destId="{2EED68F7-45A7-498F-8344-8F15AEAB4028}" srcOrd="5" destOrd="0" presId="urn:microsoft.com/office/officeart/2005/8/layout/hChevron3"/>
    <dgm:cxn modelId="{968C955C-997B-4DD7-A8CD-5A46FC5CBD60}" type="presParOf" srcId="{9B73BE6A-EF1C-44DB-B4CA-390D993CE440}" destId="{E086F69A-54B8-47BA-8072-2EF3CA61A88B}" srcOrd="6" destOrd="0" presId="urn:microsoft.com/office/officeart/2005/8/layout/hChevron3"/>
    <dgm:cxn modelId="{51E619AE-E3F0-4423-8F1E-7E1C0528ECD7}" type="presParOf" srcId="{9B73BE6A-EF1C-44DB-B4CA-390D993CE440}" destId="{C0388958-785A-407C-8D52-1409EEB849DE}" srcOrd="7" destOrd="0" presId="urn:microsoft.com/office/officeart/2005/8/layout/hChevron3"/>
    <dgm:cxn modelId="{DF485772-E88A-409D-88BD-D534B8F6B91D}" type="presParOf" srcId="{9B73BE6A-EF1C-44DB-B4CA-390D993CE440}" destId="{8514D973-F3DB-4163-81F6-9D4FEBFC3548}" srcOrd="8" destOrd="0" presId="urn:microsoft.com/office/officeart/2005/8/layout/hChevron3"/>
    <dgm:cxn modelId="{FD413656-C7F6-419A-ADE7-9B9253829AE0}" type="presParOf" srcId="{9B73BE6A-EF1C-44DB-B4CA-390D993CE440}" destId="{CDBF745D-5583-4207-9F96-A6A074A554CC}" srcOrd="9" destOrd="0" presId="urn:microsoft.com/office/officeart/2005/8/layout/hChevron3"/>
    <dgm:cxn modelId="{B8214A27-D3C0-4BC5-9B2D-C93CE124961E}" type="presParOf" srcId="{9B73BE6A-EF1C-44DB-B4CA-390D993CE440}" destId="{B06C70F3-F47F-414B-9C1E-797FCB7B4688}" srcOrd="10" destOrd="0" presId="urn:microsoft.com/office/officeart/2005/8/layout/hChevron3"/>
    <dgm:cxn modelId="{E0E7DF3E-7A9E-43CA-9FEE-D0EBBD67343F}" type="presParOf" srcId="{9B73BE6A-EF1C-44DB-B4CA-390D993CE440}" destId="{EF27208C-BCB1-4A60-B7E0-3888569B0346}" srcOrd="11" destOrd="0" presId="urn:microsoft.com/office/officeart/2005/8/layout/hChevron3"/>
    <dgm:cxn modelId="{C26E168D-BB5F-4475-AB6A-521B3449EAE8}"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4">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907F033A-0CB6-497A-88FE-DF0BB81775E7}" srcId="{3D66000C-6CF9-439F-90E3-98087A9AE83B}" destId="{E7FD1A7B-EC6E-40EC-89EF-6E13FA4482E9}" srcOrd="0" destOrd="0" parTransId="{E425FBB8-16FE-4890-B5C5-793B0D8B0ED6}" sibTransId="{213CFA95-475A-4B2E-8FBF-556DD5FED7EB}"/>
    <dgm:cxn modelId="{9D8ACE53-DBDB-4496-B7E0-4B2693B9F322}" srcId="{3D66000C-6CF9-439F-90E3-98087A9AE83B}" destId="{E3BCE83A-FAE5-4076-81EA-E53B0297326F}" srcOrd="6" destOrd="0" parTransId="{558F9281-4B4D-45F5-A99E-02D0D9F3EA4B}" sibTransId="{D9F29493-CAFF-40CD-8AAB-B1B9401DE3B3}"/>
    <dgm:cxn modelId="{02761030-86C0-44E8-BA3A-21BE9083F252}" type="presOf" srcId="{3D66000C-6CF9-439F-90E3-98087A9AE83B}" destId="{9B73BE6A-EF1C-44DB-B4CA-390D993CE440}" srcOrd="0" destOrd="0" presId="urn:microsoft.com/office/officeart/2005/8/layout/hChevron3"/>
    <dgm:cxn modelId="{E2E27E58-61B1-4425-BE54-7D2A4DD2E7C8}" type="presOf" srcId="{D903ACD6-DCCD-4C3C-ACBC-9D34101C5719}" destId="{BCACA34F-165B-461A-8ECE-0F4E486FB628}" srcOrd="0" destOrd="0" presId="urn:microsoft.com/office/officeart/2005/8/layout/hChevron3"/>
    <dgm:cxn modelId="{1931EA62-ADFD-4A2D-A29B-1F250A19E6A0}" srcId="{3D66000C-6CF9-439F-90E3-98087A9AE83B}" destId="{2F7FF564-19CD-42B1-A277-F053805C0745}" srcOrd="1" destOrd="0" parTransId="{A878F9A3-F240-45EB-AC9E-4B01C965B066}" sibTransId="{BEEF09D8-1FFB-4556-AE88-A0E5E94A29D5}"/>
    <dgm:cxn modelId="{5DD15795-A9C0-42CA-BAA3-4E7623A741AA}" type="presOf" srcId="{2428394A-CD94-48D2-9D9D-58D1AAA0DF35}" destId="{8514D973-F3DB-4163-81F6-9D4FEBFC3548}" srcOrd="0" destOrd="0" presId="urn:microsoft.com/office/officeart/2005/8/layout/hChevron3"/>
    <dgm:cxn modelId="{762DA696-A10B-43FF-97E1-EE0CB945FBC1}" srcId="{3D66000C-6CF9-439F-90E3-98087A9AE83B}" destId="{2428394A-CD94-48D2-9D9D-58D1AAA0DF35}" srcOrd="4" destOrd="0" parTransId="{C66C0CDD-3129-47B2-AC17-87076622F043}" sibTransId="{646218A7-C952-480F-B899-2967826BEB35}"/>
    <dgm:cxn modelId="{E9E80EA6-B1C2-4658-A8DB-76EF67807B4B}" srcId="{3D66000C-6CF9-439F-90E3-98087A9AE83B}" destId="{480FE0DA-06C8-40C2-ABB7-5249B8D43F23}" srcOrd="5" destOrd="0" parTransId="{C8803E7B-89C7-40A6-9186-FFD06396D6EC}" sibTransId="{B2F67462-7DAE-414C-8DE4-F41ACDA2B34B}"/>
    <dgm:cxn modelId="{598B6FDA-99AF-4220-9280-44873F9EEE86}" srcId="{3D66000C-6CF9-439F-90E3-98087A9AE83B}" destId="{D903ACD6-DCCD-4C3C-ACBC-9D34101C5719}" srcOrd="2" destOrd="0" parTransId="{81EC149F-2583-4B55-8805-9CE20B53892A}" sibTransId="{2F4993F2-D4F2-4F65-ADF0-CBFD1F78E276}"/>
    <dgm:cxn modelId="{F5E152EF-9821-443F-9BE4-3D737F6998C5}" srcId="{3D66000C-6CF9-439F-90E3-98087A9AE83B}" destId="{896656F0-6A8E-4B6D-9582-B88118956C8F}" srcOrd="3" destOrd="0" parTransId="{FE42C6D6-F4E2-4AFC-9EC0-D1EB87FDC13B}" sibTransId="{1B9D308A-1FFB-41BC-967A-4592EA94873A}"/>
    <dgm:cxn modelId="{70CD0AEF-3288-4D81-AE65-33A87B8A3F63}" type="presOf" srcId="{480FE0DA-06C8-40C2-ABB7-5249B8D43F23}" destId="{B06C70F3-F47F-414B-9C1E-797FCB7B4688}" srcOrd="0" destOrd="0" presId="urn:microsoft.com/office/officeart/2005/8/layout/hChevron3"/>
    <dgm:cxn modelId="{C8F02250-3C0B-4F9B-A995-5E5AA9C292BB}" type="presOf" srcId="{E7FD1A7B-EC6E-40EC-89EF-6E13FA4482E9}" destId="{B6683819-AA25-4085-B0F9-00133ED3124D}" srcOrd="0" destOrd="0" presId="urn:microsoft.com/office/officeart/2005/8/layout/hChevron3"/>
    <dgm:cxn modelId="{C9420727-69EB-4815-9153-5445F6CF3550}" type="presOf" srcId="{E3BCE83A-FAE5-4076-81EA-E53B0297326F}" destId="{3D31A7BC-3D25-4216-8305-B775CC8DEAF4}" srcOrd="0" destOrd="0" presId="urn:microsoft.com/office/officeart/2005/8/layout/hChevron3"/>
    <dgm:cxn modelId="{61557CE1-E552-4DA8-8729-121C1329599C}" type="presOf" srcId="{896656F0-6A8E-4B6D-9582-B88118956C8F}" destId="{E086F69A-54B8-47BA-8072-2EF3CA61A88B}" srcOrd="0" destOrd="0" presId="urn:microsoft.com/office/officeart/2005/8/layout/hChevron3"/>
    <dgm:cxn modelId="{783EA73A-4D06-4C55-9560-FE727C366680}" type="presOf" srcId="{2F7FF564-19CD-42B1-A277-F053805C0745}" destId="{F15F1971-026A-43E2-93E1-8AB2082DDF01}" srcOrd="0" destOrd="0" presId="urn:microsoft.com/office/officeart/2005/8/layout/hChevron3"/>
    <dgm:cxn modelId="{CFBD102E-876C-49B8-B5F6-58AC3BFD4A72}" type="presParOf" srcId="{9B73BE6A-EF1C-44DB-B4CA-390D993CE440}" destId="{B6683819-AA25-4085-B0F9-00133ED3124D}" srcOrd="0" destOrd="0" presId="urn:microsoft.com/office/officeart/2005/8/layout/hChevron3"/>
    <dgm:cxn modelId="{E85F3889-3AC7-481C-B1E3-2BB03B5A32F1}" type="presParOf" srcId="{9B73BE6A-EF1C-44DB-B4CA-390D993CE440}" destId="{A08C15A6-CADF-4483-87C5-AB5CFE41DCAD}" srcOrd="1" destOrd="0" presId="urn:microsoft.com/office/officeart/2005/8/layout/hChevron3"/>
    <dgm:cxn modelId="{9A1DBDBB-B9BC-4768-9E94-2E8FC0852070}" type="presParOf" srcId="{9B73BE6A-EF1C-44DB-B4CA-390D993CE440}" destId="{F15F1971-026A-43E2-93E1-8AB2082DDF01}" srcOrd="2" destOrd="0" presId="urn:microsoft.com/office/officeart/2005/8/layout/hChevron3"/>
    <dgm:cxn modelId="{4FE03EC8-2908-4D73-B547-38895D8FCFFC}" type="presParOf" srcId="{9B73BE6A-EF1C-44DB-B4CA-390D993CE440}" destId="{7C69DE28-07BF-4DE6-8209-B07D151C3E8A}" srcOrd="3" destOrd="0" presId="urn:microsoft.com/office/officeart/2005/8/layout/hChevron3"/>
    <dgm:cxn modelId="{3B141A43-529D-4597-8C1D-F58F6E47E4E1}" type="presParOf" srcId="{9B73BE6A-EF1C-44DB-B4CA-390D993CE440}" destId="{BCACA34F-165B-461A-8ECE-0F4E486FB628}" srcOrd="4" destOrd="0" presId="urn:microsoft.com/office/officeart/2005/8/layout/hChevron3"/>
    <dgm:cxn modelId="{3F6B8AA6-6B08-42E4-B52B-7722DC05984E}" type="presParOf" srcId="{9B73BE6A-EF1C-44DB-B4CA-390D993CE440}" destId="{2EED68F7-45A7-498F-8344-8F15AEAB4028}" srcOrd="5" destOrd="0" presId="urn:microsoft.com/office/officeart/2005/8/layout/hChevron3"/>
    <dgm:cxn modelId="{1AF4CB0F-6E9E-4F30-B109-26818B59889B}" type="presParOf" srcId="{9B73BE6A-EF1C-44DB-B4CA-390D993CE440}" destId="{E086F69A-54B8-47BA-8072-2EF3CA61A88B}" srcOrd="6" destOrd="0" presId="urn:microsoft.com/office/officeart/2005/8/layout/hChevron3"/>
    <dgm:cxn modelId="{A4E74425-D4C2-44D6-A3E5-F7EAC17DC556}" type="presParOf" srcId="{9B73BE6A-EF1C-44DB-B4CA-390D993CE440}" destId="{C0388958-785A-407C-8D52-1409EEB849DE}" srcOrd="7" destOrd="0" presId="urn:microsoft.com/office/officeart/2005/8/layout/hChevron3"/>
    <dgm:cxn modelId="{15FA531D-4E01-4696-A3AF-5A987FE8644A}" type="presParOf" srcId="{9B73BE6A-EF1C-44DB-B4CA-390D993CE440}" destId="{8514D973-F3DB-4163-81F6-9D4FEBFC3548}" srcOrd="8" destOrd="0" presId="urn:microsoft.com/office/officeart/2005/8/layout/hChevron3"/>
    <dgm:cxn modelId="{90BF3105-7D13-4B3C-8220-F0A325CB0DAF}" type="presParOf" srcId="{9B73BE6A-EF1C-44DB-B4CA-390D993CE440}" destId="{CDBF745D-5583-4207-9F96-A6A074A554CC}" srcOrd="9" destOrd="0" presId="urn:microsoft.com/office/officeart/2005/8/layout/hChevron3"/>
    <dgm:cxn modelId="{28B11720-DBE9-4340-ADBC-828B59AD3B97}" type="presParOf" srcId="{9B73BE6A-EF1C-44DB-B4CA-390D993CE440}" destId="{B06C70F3-F47F-414B-9C1E-797FCB7B4688}" srcOrd="10" destOrd="0" presId="urn:microsoft.com/office/officeart/2005/8/layout/hChevron3"/>
    <dgm:cxn modelId="{968FD349-2B61-4FA7-8CEF-BCB1D1F5B6E3}" type="presParOf" srcId="{9B73BE6A-EF1C-44DB-B4CA-390D993CE440}" destId="{EF27208C-BCB1-4A60-B7E0-3888569B0346}" srcOrd="11" destOrd="0" presId="urn:microsoft.com/office/officeart/2005/8/layout/hChevron3"/>
    <dgm:cxn modelId="{8CF6AACF-8A1D-4162-9044-BBAFFAEE16A5}"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4">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72B67827-1413-4D2B-842B-D378367D9059}" type="presOf" srcId="{E3BCE83A-FAE5-4076-81EA-E53B0297326F}" destId="{3D31A7BC-3D25-4216-8305-B775CC8DEAF4}" srcOrd="0" destOrd="0" presId="urn:microsoft.com/office/officeart/2005/8/layout/hChevron3"/>
    <dgm:cxn modelId="{F5E152EF-9821-443F-9BE4-3D737F6998C5}" srcId="{3D66000C-6CF9-439F-90E3-98087A9AE83B}" destId="{896656F0-6A8E-4B6D-9582-B88118956C8F}" srcOrd="3" destOrd="0" parTransId="{FE42C6D6-F4E2-4AFC-9EC0-D1EB87FDC13B}" sibTransId="{1B9D308A-1FFB-41BC-967A-4592EA94873A}"/>
    <dgm:cxn modelId="{272F0A6B-5D94-418E-8069-F156C84386AA}" type="presOf" srcId="{D903ACD6-DCCD-4C3C-ACBC-9D34101C5719}" destId="{BCACA34F-165B-461A-8ECE-0F4E486FB628}" srcOrd="0" destOrd="0" presId="urn:microsoft.com/office/officeart/2005/8/layout/hChevron3"/>
    <dgm:cxn modelId="{975A2E59-B9BA-45F8-AF75-8D4D4C4461C9}" type="presOf" srcId="{2428394A-CD94-48D2-9D9D-58D1AAA0DF35}" destId="{8514D973-F3DB-4163-81F6-9D4FEBFC3548}"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598B6FDA-99AF-4220-9280-44873F9EEE86}" srcId="{3D66000C-6CF9-439F-90E3-98087A9AE83B}" destId="{D903ACD6-DCCD-4C3C-ACBC-9D34101C5719}" srcOrd="2" destOrd="0" parTransId="{81EC149F-2583-4B55-8805-9CE20B53892A}" sibTransId="{2F4993F2-D4F2-4F65-ADF0-CBFD1F78E276}"/>
    <dgm:cxn modelId="{9475EC27-7E52-4E32-B2A0-F717680DB716}" type="presOf" srcId="{896656F0-6A8E-4B6D-9582-B88118956C8F}" destId="{E086F69A-54B8-47BA-8072-2EF3CA61A88B}" srcOrd="0" destOrd="0" presId="urn:microsoft.com/office/officeart/2005/8/layout/hChevron3"/>
    <dgm:cxn modelId="{1931EA62-ADFD-4A2D-A29B-1F250A19E6A0}" srcId="{3D66000C-6CF9-439F-90E3-98087A9AE83B}" destId="{2F7FF564-19CD-42B1-A277-F053805C0745}" srcOrd="1" destOrd="0" parTransId="{A878F9A3-F240-45EB-AC9E-4B01C965B066}" sibTransId="{BEEF09D8-1FFB-4556-AE88-A0E5E94A29D5}"/>
    <dgm:cxn modelId="{E9E80EA6-B1C2-4658-A8DB-76EF67807B4B}" srcId="{3D66000C-6CF9-439F-90E3-98087A9AE83B}" destId="{480FE0DA-06C8-40C2-ABB7-5249B8D43F23}" srcOrd="5" destOrd="0" parTransId="{C8803E7B-89C7-40A6-9186-FFD06396D6EC}" sibTransId="{B2F67462-7DAE-414C-8DE4-F41ACDA2B34B}"/>
    <dgm:cxn modelId="{6D5EDF66-0399-449E-A265-47BD49F1012D}" type="presOf" srcId="{480FE0DA-06C8-40C2-ABB7-5249B8D43F23}" destId="{B06C70F3-F47F-414B-9C1E-797FCB7B4688}" srcOrd="0" destOrd="0" presId="urn:microsoft.com/office/officeart/2005/8/layout/hChevron3"/>
    <dgm:cxn modelId="{E5B882DA-E77E-44E2-B8E9-0563D731F27C}" type="presOf" srcId="{2F7FF564-19CD-42B1-A277-F053805C0745}" destId="{F15F1971-026A-43E2-93E1-8AB2082DDF01}" srcOrd="0" destOrd="0" presId="urn:microsoft.com/office/officeart/2005/8/layout/hChevron3"/>
    <dgm:cxn modelId="{4D2FE080-69AE-4B41-A8B0-FF231296DD24}" type="presOf" srcId="{3D66000C-6CF9-439F-90E3-98087A9AE83B}" destId="{9B73BE6A-EF1C-44DB-B4CA-390D993CE440}" srcOrd="0" destOrd="0" presId="urn:microsoft.com/office/officeart/2005/8/layout/hChevron3"/>
    <dgm:cxn modelId="{129DE125-4051-4045-B41D-5A7AF5280331}" type="presOf" srcId="{E7FD1A7B-EC6E-40EC-89EF-6E13FA4482E9}" destId="{B6683819-AA25-4085-B0F9-00133ED3124D}"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F739F68E-B6D9-4D18-9AFF-C4F7A9D53FA2}" type="presParOf" srcId="{9B73BE6A-EF1C-44DB-B4CA-390D993CE440}" destId="{B6683819-AA25-4085-B0F9-00133ED3124D}" srcOrd="0" destOrd="0" presId="urn:microsoft.com/office/officeart/2005/8/layout/hChevron3"/>
    <dgm:cxn modelId="{0D760423-0D04-4F8F-953A-77E397EF1473}" type="presParOf" srcId="{9B73BE6A-EF1C-44DB-B4CA-390D993CE440}" destId="{A08C15A6-CADF-4483-87C5-AB5CFE41DCAD}" srcOrd="1" destOrd="0" presId="urn:microsoft.com/office/officeart/2005/8/layout/hChevron3"/>
    <dgm:cxn modelId="{EA75A6BB-C77B-407A-8B1E-2889C3428EE9}" type="presParOf" srcId="{9B73BE6A-EF1C-44DB-B4CA-390D993CE440}" destId="{F15F1971-026A-43E2-93E1-8AB2082DDF01}" srcOrd="2" destOrd="0" presId="urn:microsoft.com/office/officeart/2005/8/layout/hChevron3"/>
    <dgm:cxn modelId="{B2319333-C068-4F00-8D3F-758F3A1BBC80}" type="presParOf" srcId="{9B73BE6A-EF1C-44DB-B4CA-390D993CE440}" destId="{7C69DE28-07BF-4DE6-8209-B07D151C3E8A}" srcOrd="3" destOrd="0" presId="urn:microsoft.com/office/officeart/2005/8/layout/hChevron3"/>
    <dgm:cxn modelId="{464D3C40-B921-4F7E-81F1-08A331BAE699}" type="presParOf" srcId="{9B73BE6A-EF1C-44DB-B4CA-390D993CE440}" destId="{BCACA34F-165B-461A-8ECE-0F4E486FB628}" srcOrd="4" destOrd="0" presId="urn:microsoft.com/office/officeart/2005/8/layout/hChevron3"/>
    <dgm:cxn modelId="{E2637F8A-4475-45C6-986E-9E6BD87A0D08}" type="presParOf" srcId="{9B73BE6A-EF1C-44DB-B4CA-390D993CE440}" destId="{2EED68F7-45A7-498F-8344-8F15AEAB4028}" srcOrd="5" destOrd="0" presId="urn:microsoft.com/office/officeart/2005/8/layout/hChevron3"/>
    <dgm:cxn modelId="{A88BD00E-F4FA-451E-8CD4-E7D9F2A59971}" type="presParOf" srcId="{9B73BE6A-EF1C-44DB-B4CA-390D993CE440}" destId="{E086F69A-54B8-47BA-8072-2EF3CA61A88B}" srcOrd="6" destOrd="0" presId="urn:microsoft.com/office/officeart/2005/8/layout/hChevron3"/>
    <dgm:cxn modelId="{15ED96FE-0719-438D-AE76-C62DA91FF6C6}" type="presParOf" srcId="{9B73BE6A-EF1C-44DB-B4CA-390D993CE440}" destId="{C0388958-785A-407C-8D52-1409EEB849DE}" srcOrd="7" destOrd="0" presId="urn:microsoft.com/office/officeart/2005/8/layout/hChevron3"/>
    <dgm:cxn modelId="{9933F0EC-2151-4BCD-BF6C-D1153C11C043}" type="presParOf" srcId="{9B73BE6A-EF1C-44DB-B4CA-390D993CE440}" destId="{8514D973-F3DB-4163-81F6-9D4FEBFC3548}" srcOrd="8" destOrd="0" presId="urn:microsoft.com/office/officeart/2005/8/layout/hChevron3"/>
    <dgm:cxn modelId="{593E8378-4062-4AB5-8948-CC784A68A3E9}" type="presParOf" srcId="{9B73BE6A-EF1C-44DB-B4CA-390D993CE440}" destId="{CDBF745D-5583-4207-9F96-A6A074A554CC}" srcOrd="9" destOrd="0" presId="urn:microsoft.com/office/officeart/2005/8/layout/hChevron3"/>
    <dgm:cxn modelId="{CA4A058B-9FF6-4FDB-9CC5-82D80A488B93}" type="presParOf" srcId="{9B73BE6A-EF1C-44DB-B4CA-390D993CE440}" destId="{B06C70F3-F47F-414B-9C1E-797FCB7B4688}" srcOrd="10" destOrd="0" presId="urn:microsoft.com/office/officeart/2005/8/layout/hChevron3"/>
    <dgm:cxn modelId="{63BF1208-560A-4557-91EB-17E92D286ED4}" type="presParOf" srcId="{9B73BE6A-EF1C-44DB-B4CA-390D993CE440}" destId="{EF27208C-BCB1-4A60-B7E0-3888569B0346}" srcOrd="11" destOrd="0" presId="urn:microsoft.com/office/officeart/2005/8/layout/hChevron3"/>
    <dgm:cxn modelId="{01571A2D-0B45-4561-8547-AAC662D54361}"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4">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907F033A-0CB6-497A-88FE-DF0BB81775E7}" srcId="{3D66000C-6CF9-439F-90E3-98087A9AE83B}" destId="{E7FD1A7B-EC6E-40EC-89EF-6E13FA4482E9}" srcOrd="0" destOrd="0" parTransId="{E425FBB8-16FE-4890-B5C5-793B0D8B0ED6}" sibTransId="{213CFA95-475A-4B2E-8FBF-556DD5FED7EB}"/>
    <dgm:cxn modelId="{9D8ACE53-DBDB-4496-B7E0-4B2693B9F322}" srcId="{3D66000C-6CF9-439F-90E3-98087A9AE83B}" destId="{E3BCE83A-FAE5-4076-81EA-E53B0297326F}" srcOrd="6" destOrd="0" parTransId="{558F9281-4B4D-45F5-A99E-02D0D9F3EA4B}" sibTransId="{D9F29493-CAFF-40CD-8AAB-B1B9401DE3B3}"/>
    <dgm:cxn modelId="{71414737-A114-42F9-B5DF-23DC902B2FAF}" type="presOf" srcId="{2F7FF564-19CD-42B1-A277-F053805C0745}" destId="{F15F1971-026A-43E2-93E1-8AB2082DDF01}" srcOrd="0" destOrd="0" presId="urn:microsoft.com/office/officeart/2005/8/layout/hChevron3"/>
    <dgm:cxn modelId="{76534CAA-3B25-40C4-B7F5-8FA3D0953C78}" type="presOf" srcId="{E7FD1A7B-EC6E-40EC-89EF-6E13FA4482E9}" destId="{B6683819-AA25-4085-B0F9-00133ED3124D}" srcOrd="0" destOrd="0" presId="urn:microsoft.com/office/officeart/2005/8/layout/hChevron3"/>
    <dgm:cxn modelId="{1931EA62-ADFD-4A2D-A29B-1F250A19E6A0}" srcId="{3D66000C-6CF9-439F-90E3-98087A9AE83B}" destId="{2F7FF564-19CD-42B1-A277-F053805C0745}" srcOrd="1" destOrd="0" parTransId="{A878F9A3-F240-45EB-AC9E-4B01C965B066}" sibTransId="{BEEF09D8-1FFB-4556-AE88-A0E5E94A29D5}"/>
    <dgm:cxn modelId="{762DA696-A10B-43FF-97E1-EE0CB945FBC1}" srcId="{3D66000C-6CF9-439F-90E3-98087A9AE83B}" destId="{2428394A-CD94-48D2-9D9D-58D1AAA0DF35}" srcOrd="4" destOrd="0" parTransId="{C66C0CDD-3129-47B2-AC17-87076622F043}" sibTransId="{646218A7-C952-480F-B899-2967826BEB35}"/>
    <dgm:cxn modelId="{E9E80EA6-B1C2-4658-A8DB-76EF67807B4B}" srcId="{3D66000C-6CF9-439F-90E3-98087A9AE83B}" destId="{480FE0DA-06C8-40C2-ABB7-5249B8D43F23}" srcOrd="5" destOrd="0" parTransId="{C8803E7B-89C7-40A6-9186-FFD06396D6EC}" sibTransId="{B2F67462-7DAE-414C-8DE4-F41ACDA2B34B}"/>
    <dgm:cxn modelId="{9F8CA4E8-91A9-49BB-B94E-A33A3CFCDEB0}" type="presOf" srcId="{896656F0-6A8E-4B6D-9582-B88118956C8F}" destId="{E086F69A-54B8-47BA-8072-2EF3CA61A88B}" srcOrd="0" destOrd="0" presId="urn:microsoft.com/office/officeart/2005/8/layout/hChevron3"/>
    <dgm:cxn modelId="{598B6FDA-99AF-4220-9280-44873F9EEE86}" srcId="{3D66000C-6CF9-439F-90E3-98087A9AE83B}" destId="{D903ACD6-DCCD-4C3C-ACBC-9D34101C5719}" srcOrd="2" destOrd="0" parTransId="{81EC149F-2583-4B55-8805-9CE20B53892A}" sibTransId="{2F4993F2-D4F2-4F65-ADF0-CBFD1F78E276}"/>
    <dgm:cxn modelId="{F5E152EF-9821-443F-9BE4-3D737F6998C5}" srcId="{3D66000C-6CF9-439F-90E3-98087A9AE83B}" destId="{896656F0-6A8E-4B6D-9582-B88118956C8F}" srcOrd="3" destOrd="0" parTransId="{FE42C6D6-F4E2-4AFC-9EC0-D1EB87FDC13B}" sibTransId="{1B9D308A-1FFB-41BC-967A-4592EA94873A}"/>
    <dgm:cxn modelId="{157103E5-3C4C-4126-BC3B-3EF5FDC7474A}" type="presOf" srcId="{2428394A-CD94-48D2-9D9D-58D1AAA0DF35}" destId="{8514D973-F3DB-4163-81F6-9D4FEBFC3548}" srcOrd="0" destOrd="0" presId="urn:microsoft.com/office/officeart/2005/8/layout/hChevron3"/>
    <dgm:cxn modelId="{8803F0F7-B904-402C-80EF-9177AFD9CD56}" type="presOf" srcId="{480FE0DA-06C8-40C2-ABB7-5249B8D43F23}" destId="{B06C70F3-F47F-414B-9C1E-797FCB7B4688}" srcOrd="0" destOrd="0" presId="urn:microsoft.com/office/officeart/2005/8/layout/hChevron3"/>
    <dgm:cxn modelId="{39AEE035-C818-4B72-A59E-8BAD5FFDE2BD}" type="presOf" srcId="{3D66000C-6CF9-439F-90E3-98087A9AE83B}" destId="{9B73BE6A-EF1C-44DB-B4CA-390D993CE440}" srcOrd="0" destOrd="0" presId="urn:microsoft.com/office/officeart/2005/8/layout/hChevron3"/>
    <dgm:cxn modelId="{1E887A7F-0F4C-429D-B48C-7348C2EA4728}" type="presOf" srcId="{E3BCE83A-FAE5-4076-81EA-E53B0297326F}" destId="{3D31A7BC-3D25-4216-8305-B775CC8DEAF4}" srcOrd="0" destOrd="0" presId="urn:microsoft.com/office/officeart/2005/8/layout/hChevron3"/>
    <dgm:cxn modelId="{D0A427D1-AE62-4CBF-BDA2-A53380F3892F}" type="presOf" srcId="{D903ACD6-DCCD-4C3C-ACBC-9D34101C5719}" destId="{BCACA34F-165B-461A-8ECE-0F4E486FB628}" srcOrd="0" destOrd="0" presId="urn:microsoft.com/office/officeart/2005/8/layout/hChevron3"/>
    <dgm:cxn modelId="{E47752AA-D811-4AA2-9868-7DBDC2EC5519}" type="presParOf" srcId="{9B73BE6A-EF1C-44DB-B4CA-390D993CE440}" destId="{B6683819-AA25-4085-B0F9-00133ED3124D}" srcOrd="0" destOrd="0" presId="urn:microsoft.com/office/officeart/2005/8/layout/hChevron3"/>
    <dgm:cxn modelId="{EAE37BC9-FAD4-49AC-8CCD-1B7611A22AF6}" type="presParOf" srcId="{9B73BE6A-EF1C-44DB-B4CA-390D993CE440}" destId="{A08C15A6-CADF-4483-87C5-AB5CFE41DCAD}" srcOrd="1" destOrd="0" presId="urn:microsoft.com/office/officeart/2005/8/layout/hChevron3"/>
    <dgm:cxn modelId="{2FF3C448-B7A0-4FC5-A863-C53A387526A3}" type="presParOf" srcId="{9B73BE6A-EF1C-44DB-B4CA-390D993CE440}" destId="{F15F1971-026A-43E2-93E1-8AB2082DDF01}" srcOrd="2" destOrd="0" presId="urn:microsoft.com/office/officeart/2005/8/layout/hChevron3"/>
    <dgm:cxn modelId="{8DCBA350-EA8C-4C84-9829-329586E0CE94}" type="presParOf" srcId="{9B73BE6A-EF1C-44DB-B4CA-390D993CE440}" destId="{7C69DE28-07BF-4DE6-8209-B07D151C3E8A}" srcOrd="3" destOrd="0" presId="urn:microsoft.com/office/officeart/2005/8/layout/hChevron3"/>
    <dgm:cxn modelId="{1F1B63CB-430C-469C-8969-92F25B2BBA05}" type="presParOf" srcId="{9B73BE6A-EF1C-44DB-B4CA-390D993CE440}" destId="{BCACA34F-165B-461A-8ECE-0F4E486FB628}" srcOrd="4" destOrd="0" presId="urn:microsoft.com/office/officeart/2005/8/layout/hChevron3"/>
    <dgm:cxn modelId="{26F4D46D-EB58-489A-B0C6-55AB9CA48E84}" type="presParOf" srcId="{9B73BE6A-EF1C-44DB-B4CA-390D993CE440}" destId="{2EED68F7-45A7-498F-8344-8F15AEAB4028}" srcOrd="5" destOrd="0" presId="urn:microsoft.com/office/officeart/2005/8/layout/hChevron3"/>
    <dgm:cxn modelId="{813EC6D0-8989-4838-8EFE-65F54440F960}" type="presParOf" srcId="{9B73BE6A-EF1C-44DB-B4CA-390D993CE440}" destId="{E086F69A-54B8-47BA-8072-2EF3CA61A88B}" srcOrd="6" destOrd="0" presId="urn:microsoft.com/office/officeart/2005/8/layout/hChevron3"/>
    <dgm:cxn modelId="{08CE8289-FD89-4457-9798-FF9DD39080F3}" type="presParOf" srcId="{9B73BE6A-EF1C-44DB-B4CA-390D993CE440}" destId="{C0388958-785A-407C-8D52-1409EEB849DE}" srcOrd="7" destOrd="0" presId="urn:microsoft.com/office/officeart/2005/8/layout/hChevron3"/>
    <dgm:cxn modelId="{85BCCC54-0D7E-4019-A3B8-36E9C629E4DE}" type="presParOf" srcId="{9B73BE6A-EF1C-44DB-B4CA-390D993CE440}" destId="{8514D973-F3DB-4163-81F6-9D4FEBFC3548}" srcOrd="8" destOrd="0" presId="urn:microsoft.com/office/officeart/2005/8/layout/hChevron3"/>
    <dgm:cxn modelId="{095D25A7-4391-4530-8C0B-06140C157BA4}" type="presParOf" srcId="{9B73BE6A-EF1C-44DB-B4CA-390D993CE440}" destId="{CDBF745D-5583-4207-9F96-A6A074A554CC}" srcOrd="9" destOrd="0" presId="urn:microsoft.com/office/officeart/2005/8/layout/hChevron3"/>
    <dgm:cxn modelId="{77780402-8455-4F3F-A0FD-E024FB328CC1}" type="presParOf" srcId="{9B73BE6A-EF1C-44DB-B4CA-390D993CE440}" destId="{B06C70F3-F47F-414B-9C1E-797FCB7B4688}" srcOrd="10" destOrd="0" presId="urn:microsoft.com/office/officeart/2005/8/layout/hChevron3"/>
    <dgm:cxn modelId="{87DBB2F3-8D45-4CF1-A80E-936B6DF2A807}" type="presParOf" srcId="{9B73BE6A-EF1C-44DB-B4CA-390D993CE440}" destId="{EF27208C-BCB1-4A60-B7E0-3888569B0346}" srcOrd="11" destOrd="0" presId="urn:microsoft.com/office/officeart/2005/8/layout/hChevron3"/>
    <dgm:cxn modelId="{D3CA71B1-3261-4748-9A43-A3C776B1E36E}"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4">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F5E152EF-9821-443F-9BE4-3D737F6998C5}" srcId="{3D66000C-6CF9-439F-90E3-98087A9AE83B}" destId="{896656F0-6A8E-4B6D-9582-B88118956C8F}" srcOrd="3" destOrd="0" parTransId="{FE42C6D6-F4E2-4AFC-9EC0-D1EB87FDC13B}" sibTransId="{1B9D308A-1FFB-41BC-967A-4592EA94873A}"/>
    <dgm:cxn modelId="{5F147718-5265-4382-8178-CD9815FA8447}" type="presOf" srcId="{E3BCE83A-FAE5-4076-81EA-E53B0297326F}" destId="{3D31A7BC-3D25-4216-8305-B775CC8DEAF4}"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3C0DB2ED-A9B3-43F5-9EAC-14E1F04BE554}" type="presOf" srcId="{480FE0DA-06C8-40C2-ABB7-5249B8D43F23}" destId="{B06C70F3-F47F-414B-9C1E-797FCB7B4688}" srcOrd="0" destOrd="0" presId="urn:microsoft.com/office/officeart/2005/8/layout/hChevron3"/>
    <dgm:cxn modelId="{598B6FDA-99AF-4220-9280-44873F9EEE86}" srcId="{3D66000C-6CF9-439F-90E3-98087A9AE83B}" destId="{D903ACD6-DCCD-4C3C-ACBC-9D34101C5719}" srcOrd="2" destOrd="0" parTransId="{81EC149F-2583-4B55-8805-9CE20B53892A}" sibTransId="{2F4993F2-D4F2-4F65-ADF0-CBFD1F78E276}"/>
    <dgm:cxn modelId="{1931EA62-ADFD-4A2D-A29B-1F250A19E6A0}" srcId="{3D66000C-6CF9-439F-90E3-98087A9AE83B}" destId="{2F7FF564-19CD-42B1-A277-F053805C0745}" srcOrd="1" destOrd="0" parTransId="{A878F9A3-F240-45EB-AC9E-4B01C965B066}" sibTransId="{BEEF09D8-1FFB-4556-AE88-A0E5E94A29D5}"/>
    <dgm:cxn modelId="{51428AF8-0356-44F4-8DC5-E002BB9E8390}" type="presOf" srcId="{3D66000C-6CF9-439F-90E3-98087A9AE83B}" destId="{9B73BE6A-EF1C-44DB-B4CA-390D993CE440}"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D08F53F8-19B2-46F5-8730-3506EA953A65}" type="presOf" srcId="{2428394A-CD94-48D2-9D9D-58D1AAA0DF35}" destId="{8514D973-F3DB-4163-81F6-9D4FEBFC3548}" srcOrd="0" destOrd="0" presId="urn:microsoft.com/office/officeart/2005/8/layout/hChevron3"/>
    <dgm:cxn modelId="{ADF74AB6-408B-431C-B881-B82A4DCB9558}" type="presOf" srcId="{D903ACD6-DCCD-4C3C-ACBC-9D34101C5719}" destId="{BCACA34F-165B-461A-8ECE-0F4E486FB628}" srcOrd="0" destOrd="0" presId="urn:microsoft.com/office/officeart/2005/8/layout/hChevron3"/>
    <dgm:cxn modelId="{5DB8AA1E-0689-4807-9DDD-6EE9733DED39}" type="presOf" srcId="{E7FD1A7B-EC6E-40EC-89EF-6E13FA4482E9}" destId="{B6683819-AA25-4085-B0F9-00133ED3124D}" srcOrd="0" destOrd="0" presId="urn:microsoft.com/office/officeart/2005/8/layout/hChevron3"/>
    <dgm:cxn modelId="{BD3A3C34-B7B2-46DA-B783-E3DBC16A635B}" type="presOf" srcId="{896656F0-6A8E-4B6D-9582-B88118956C8F}" destId="{E086F69A-54B8-47BA-8072-2EF3CA61A88B}" srcOrd="0" destOrd="0" presId="urn:microsoft.com/office/officeart/2005/8/layout/hChevron3"/>
    <dgm:cxn modelId="{C7EA8A9C-7B48-4DB9-868F-94A38D5D7F03}" type="presOf" srcId="{2F7FF564-19CD-42B1-A277-F053805C0745}" destId="{F15F1971-026A-43E2-93E1-8AB2082DDF01}"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07619757-CD38-423C-83DB-69C6740869F7}" type="presParOf" srcId="{9B73BE6A-EF1C-44DB-B4CA-390D993CE440}" destId="{B6683819-AA25-4085-B0F9-00133ED3124D}" srcOrd="0" destOrd="0" presId="urn:microsoft.com/office/officeart/2005/8/layout/hChevron3"/>
    <dgm:cxn modelId="{EB22256F-55C3-47D7-9089-5C8D2E45F5CD}" type="presParOf" srcId="{9B73BE6A-EF1C-44DB-B4CA-390D993CE440}" destId="{A08C15A6-CADF-4483-87C5-AB5CFE41DCAD}" srcOrd="1" destOrd="0" presId="urn:microsoft.com/office/officeart/2005/8/layout/hChevron3"/>
    <dgm:cxn modelId="{E0C318AB-2EFB-4D99-A178-F96533D8A8A8}" type="presParOf" srcId="{9B73BE6A-EF1C-44DB-B4CA-390D993CE440}" destId="{F15F1971-026A-43E2-93E1-8AB2082DDF01}" srcOrd="2" destOrd="0" presId="urn:microsoft.com/office/officeart/2005/8/layout/hChevron3"/>
    <dgm:cxn modelId="{A4E75C27-0EEC-457C-BAA0-039F318411A6}" type="presParOf" srcId="{9B73BE6A-EF1C-44DB-B4CA-390D993CE440}" destId="{7C69DE28-07BF-4DE6-8209-B07D151C3E8A}" srcOrd="3" destOrd="0" presId="urn:microsoft.com/office/officeart/2005/8/layout/hChevron3"/>
    <dgm:cxn modelId="{82AEAD04-BBC3-4EF9-8B89-EBACC42A0BDD}" type="presParOf" srcId="{9B73BE6A-EF1C-44DB-B4CA-390D993CE440}" destId="{BCACA34F-165B-461A-8ECE-0F4E486FB628}" srcOrd="4" destOrd="0" presId="urn:microsoft.com/office/officeart/2005/8/layout/hChevron3"/>
    <dgm:cxn modelId="{204BE742-CC3F-4369-9529-6437B5533675}" type="presParOf" srcId="{9B73BE6A-EF1C-44DB-B4CA-390D993CE440}" destId="{2EED68F7-45A7-498F-8344-8F15AEAB4028}" srcOrd="5" destOrd="0" presId="urn:microsoft.com/office/officeart/2005/8/layout/hChevron3"/>
    <dgm:cxn modelId="{8A882FFD-3094-46A8-842B-068397890F23}" type="presParOf" srcId="{9B73BE6A-EF1C-44DB-B4CA-390D993CE440}" destId="{E086F69A-54B8-47BA-8072-2EF3CA61A88B}" srcOrd="6" destOrd="0" presId="urn:microsoft.com/office/officeart/2005/8/layout/hChevron3"/>
    <dgm:cxn modelId="{66EBF0C1-21DD-477B-A140-07EF9F043D6A}" type="presParOf" srcId="{9B73BE6A-EF1C-44DB-B4CA-390D993CE440}" destId="{C0388958-785A-407C-8D52-1409EEB849DE}" srcOrd="7" destOrd="0" presId="urn:microsoft.com/office/officeart/2005/8/layout/hChevron3"/>
    <dgm:cxn modelId="{07F529D9-8568-46EB-9811-7777FF16331A}" type="presParOf" srcId="{9B73BE6A-EF1C-44DB-B4CA-390D993CE440}" destId="{8514D973-F3DB-4163-81F6-9D4FEBFC3548}" srcOrd="8" destOrd="0" presId="urn:microsoft.com/office/officeart/2005/8/layout/hChevron3"/>
    <dgm:cxn modelId="{EA859A0C-EDCD-4891-81E4-FB1D7953F57A}" type="presParOf" srcId="{9B73BE6A-EF1C-44DB-B4CA-390D993CE440}" destId="{CDBF745D-5583-4207-9F96-A6A074A554CC}" srcOrd="9" destOrd="0" presId="urn:microsoft.com/office/officeart/2005/8/layout/hChevron3"/>
    <dgm:cxn modelId="{ED546827-DB79-4FBC-B945-384765D9AAE8}" type="presParOf" srcId="{9B73BE6A-EF1C-44DB-B4CA-390D993CE440}" destId="{B06C70F3-F47F-414B-9C1E-797FCB7B4688}" srcOrd="10" destOrd="0" presId="urn:microsoft.com/office/officeart/2005/8/layout/hChevron3"/>
    <dgm:cxn modelId="{0E9CD7E6-86ED-4976-BD15-2C645196D844}" type="presParOf" srcId="{9B73BE6A-EF1C-44DB-B4CA-390D993CE440}" destId="{EF27208C-BCB1-4A60-B7E0-3888569B0346}" srcOrd="11" destOrd="0" presId="urn:microsoft.com/office/officeart/2005/8/layout/hChevron3"/>
    <dgm:cxn modelId="{722D5983-713D-4029-B92D-B725E9999D15}"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4">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AC8745CB-C16C-410B-A8FC-6DCA255F919C}" type="presOf" srcId="{E3BCE83A-FAE5-4076-81EA-E53B0297326F}" destId="{3D31A7BC-3D25-4216-8305-B775CC8DEAF4}" srcOrd="0" destOrd="0" presId="urn:microsoft.com/office/officeart/2005/8/layout/hChevron3"/>
    <dgm:cxn modelId="{B3AD8514-BD49-43A1-97C5-120741348E04}" type="presOf" srcId="{D903ACD6-DCCD-4C3C-ACBC-9D34101C5719}" destId="{BCACA34F-165B-461A-8ECE-0F4E486FB628}" srcOrd="0" destOrd="0" presId="urn:microsoft.com/office/officeart/2005/8/layout/hChevron3"/>
    <dgm:cxn modelId="{F5E152EF-9821-443F-9BE4-3D737F6998C5}" srcId="{3D66000C-6CF9-439F-90E3-98087A9AE83B}" destId="{896656F0-6A8E-4B6D-9582-B88118956C8F}" srcOrd="3" destOrd="0" parTransId="{FE42C6D6-F4E2-4AFC-9EC0-D1EB87FDC13B}" sibTransId="{1B9D308A-1FFB-41BC-967A-4592EA94873A}"/>
    <dgm:cxn modelId="{C08DD84F-0135-4620-94F6-9DC06529D8D2}" type="presOf" srcId="{E7FD1A7B-EC6E-40EC-89EF-6E13FA4482E9}" destId="{B6683819-AA25-4085-B0F9-00133ED3124D}"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598B6FDA-99AF-4220-9280-44873F9EEE86}" srcId="{3D66000C-6CF9-439F-90E3-98087A9AE83B}" destId="{D903ACD6-DCCD-4C3C-ACBC-9D34101C5719}" srcOrd="2" destOrd="0" parTransId="{81EC149F-2583-4B55-8805-9CE20B53892A}" sibTransId="{2F4993F2-D4F2-4F65-ADF0-CBFD1F78E276}"/>
    <dgm:cxn modelId="{1931EA62-ADFD-4A2D-A29B-1F250A19E6A0}" srcId="{3D66000C-6CF9-439F-90E3-98087A9AE83B}" destId="{2F7FF564-19CD-42B1-A277-F053805C0745}" srcOrd="1" destOrd="0" parTransId="{A878F9A3-F240-45EB-AC9E-4B01C965B066}" sibTransId="{BEEF09D8-1FFB-4556-AE88-A0E5E94A29D5}"/>
    <dgm:cxn modelId="{56A9E941-3C28-49D4-8E7A-9520C4FB76C5}" type="presOf" srcId="{3D66000C-6CF9-439F-90E3-98087A9AE83B}" destId="{9B73BE6A-EF1C-44DB-B4CA-390D993CE440}"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A4F07182-D697-4CDB-A652-CDA7BFA722EC}" type="presOf" srcId="{2428394A-CD94-48D2-9D9D-58D1AAA0DF35}" destId="{8514D973-F3DB-4163-81F6-9D4FEBFC3548}" srcOrd="0" destOrd="0" presId="urn:microsoft.com/office/officeart/2005/8/layout/hChevron3"/>
    <dgm:cxn modelId="{2D9B50BB-8BD6-4966-BF23-57A460B64F8B}" type="presOf" srcId="{480FE0DA-06C8-40C2-ABB7-5249B8D43F23}" destId="{B06C70F3-F47F-414B-9C1E-797FCB7B4688}" srcOrd="0" destOrd="0" presId="urn:microsoft.com/office/officeart/2005/8/layout/hChevron3"/>
    <dgm:cxn modelId="{8F714454-965C-4244-B7C8-585B3758F0C9}" type="presOf" srcId="{2F7FF564-19CD-42B1-A277-F053805C0745}" destId="{F15F1971-026A-43E2-93E1-8AB2082DDF01}" srcOrd="0" destOrd="0" presId="urn:microsoft.com/office/officeart/2005/8/layout/hChevron3"/>
    <dgm:cxn modelId="{3EA55D38-F6E8-4A2D-A70C-3EC95738E3C7}" type="presOf" srcId="{896656F0-6A8E-4B6D-9582-B88118956C8F}" destId="{E086F69A-54B8-47BA-8072-2EF3CA61A88B}"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62F51535-E9F5-4921-A673-3E6171A3DB38}" type="presParOf" srcId="{9B73BE6A-EF1C-44DB-B4CA-390D993CE440}" destId="{B6683819-AA25-4085-B0F9-00133ED3124D}" srcOrd="0" destOrd="0" presId="urn:microsoft.com/office/officeart/2005/8/layout/hChevron3"/>
    <dgm:cxn modelId="{8BEC667C-8667-4773-B059-C4175AD8BE14}" type="presParOf" srcId="{9B73BE6A-EF1C-44DB-B4CA-390D993CE440}" destId="{A08C15A6-CADF-4483-87C5-AB5CFE41DCAD}" srcOrd="1" destOrd="0" presId="urn:microsoft.com/office/officeart/2005/8/layout/hChevron3"/>
    <dgm:cxn modelId="{A7DC34A2-275F-421C-992F-9C0394FC2DC2}" type="presParOf" srcId="{9B73BE6A-EF1C-44DB-B4CA-390D993CE440}" destId="{F15F1971-026A-43E2-93E1-8AB2082DDF01}" srcOrd="2" destOrd="0" presId="urn:microsoft.com/office/officeart/2005/8/layout/hChevron3"/>
    <dgm:cxn modelId="{5C04C7B8-2DA9-42A9-B9A1-950DF72860DB}" type="presParOf" srcId="{9B73BE6A-EF1C-44DB-B4CA-390D993CE440}" destId="{7C69DE28-07BF-4DE6-8209-B07D151C3E8A}" srcOrd="3" destOrd="0" presId="urn:microsoft.com/office/officeart/2005/8/layout/hChevron3"/>
    <dgm:cxn modelId="{3CC67A88-FA1C-4CFE-9D6B-0121EFBAF18F}" type="presParOf" srcId="{9B73BE6A-EF1C-44DB-B4CA-390D993CE440}" destId="{BCACA34F-165B-461A-8ECE-0F4E486FB628}" srcOrd="4" destOrd="0" presId="urn:microsoft.com/office/officeart/2005/8/layout/hChevron3"/>
    <dgm:cxn modelId="{750934F3-EBAB-43AB-812A-CF5405D3EF0C}" type="presParOf" srcId="{9B73BE6A-EF1C-44DB-B4CA-390D993CE440}" destId="{2EED68F7-45A7-498F-8344-8F15AEAB4028}" srcOrd="5" destOrd="0" presId="urn:microsoft.com/office/officeart/2005/8/layout/hChevron3"/>
    <dgm:cxn modelId="{A899236F-7267-48EA-9E9D-2C5803FB8903}" type="presParOf" srcId="{9B73BE6A-EF1C-44DB-B4CA-390D993CE440}" destId="{E086F69A-54B8-47BA-8072-2EF3CA61A88B}" srcOrd="6" destOrd="0" presId="urn:microsoft.com/office/officeart/2005/8/layout/hChevron3"/>
    <dgm:cxn modelId="{8F1082F6-4323-4C1A-84E3-1F24B240EA2D}" type="presParOf" srcId="{9B73BE6A-EF1C-44DB-B4CA-390D993CE440}" destId="{C0388958-785A-407C-8D52-1409EEB849DE}" srcOrd="7" destOrd="0" presId="urn:microsoft.com/office/officeart/2005/8/layout/hChevron3"/>
    <dgm:cxn modelId="{C715CFD2-88A3-4842-B2A3-653D2980BD4E}" type="presParOf" srcId="{9B73BE6A-EF1C-44DB-B4CA-390D993CE440}" destId="{8514D973-F3DB-4163-81F6-9D4FEBFC3548}" srcOrd="8" destOrd="0" presId="urn:microsoft.com/office/officeart/2005/8/layout/hChevron3"/>
    <dgm:cxn modelId="{610372AF-2B79-48F8-8F79-7BFC83DA1569}" type="presParOf" srcId="{9B73BE6A-EF1C-44DB-B4CA-390D993CE440}" destId="{CDBF745D-5583-4207-9F96-A6A074A554CC}" srcOrd="9" destOrd="0" presId="urn:microsoft.com/office/officeart/2005/8/layout/hChevron3"/>
    <dgm:cxn modelId="{31A75812-ACD8-4571-8A9A-6138AB560713}" type="presParOf" srcId="{9B73BE6A-EF1C-44DB-B4CA-390D993CE440}" destId="{B06C70F3-F47F-414B-9C1E-797FCB7B4688}" srcOrd="10" destOrd="0" presId="urn:microsoft.com/office/officeart/2005/8/layout/hChevron3"/>
    <dgm:cxn modelId="{D86BA70F-0DE2-44B9-B8B1-2875301F1D28}" type="presParOf" srcId="{9B73BE6A-EF1C-44DB-B4CA-390D993CE440}" destId="{EF27208C-BCB1-4A60-B7E0-3888569B0346}" srcOrd="11" destOrd="0" presId="urn:microsoft.com/office/officeart/2005/8/layout/hChevron3"/>
    <dgm:cxn modelId="{70E47522-ECA0-49BF-8A94-E6A4C4932554}"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4">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F5E152EF-9821-443F-9BE4-3D737F6998C5}" srcId="{3D66000C-6CF9-439F-90E3-98087A9AE83B}" destId="{896656F0-6A8E-4B6D-9582-B88118956C8F}" srcOrd="3" destOrd="0" parTransId="{FE42C6D6-F4E2-4AFC-9EC0-D1EB87FDC13B}" sibTransId="{1B9D308A-1FFB-41BC-967A-4592EA94873A}"/>
    <dgm:cxn modelId="{91EDD987-0071-4232-AD1F-55B9E0BB0EEA}" type="presOf" srcId="{3D66000C-6CF9-439F-90E3-98087A9AE83B}" destId="{9B73BE6A-EF1C-44DB-B4CA-390D993CE440}" srcOrd="0" destOrd="0" presId="urn:microsoft.com/office/officeart/2005/8/layout/hChevron3"/>
    <dgm:cxn modelId="{C8545B4C-FEBD-4C38-88AD-E6F0E43E67C3}" type="presOf" srcId="{D903ACD6-DCCD-4C3C-ACBC-9D34101C5719}" destId="{BCACA34F-165B-461A-8ECE-0F4E486FB628}"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598B6FDA-99AF-4220-9280-44873F9EEE86}" srcId="{3D66000C-6CF9-439F-90E3-98087A9AE83B}" destId="{D903ACD6-DCCD-4C3C-ACBC-9D34101C5719}" srcOrd="2" destOrd="0" parTransId="{81EC149F-2583-4B55-8805-9CE20B53892A}" sibTransId="{2F4993F2-D4F2-4F65-ADF0-CBFD1F78E276}"/>
    <dgm:cxn modelId="{1931EA62-ADFD-4A2D-A29B-1F250A19E6A0}" srcId="{3D66000C-6CF9-439F-90E3-98087A9AE83B}" destId="{2F7FF564-19CD-42B1-A277-F053805C0745}" srcOrd="1" destOrd="0" parTransId="{A878F9A3-F240-45EB-AC9E-4B01C965B066}" sibTransId="{BEEF09D8-1FFB-4556-AE88-A0E5E94A29D5}"/>
    <dgm:cxn modelId="{64502866-78C9-4773-B9DC-D83199ABFDEB}" type="presOf" srcId="{896656F0-6A8E-4B6D-9582-B88118956C8F}" destId="{E086F69A-54B8-47BA-8072-2EF3CA61A88B}"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60C85196-2303-4A06-90CC-63BC82B8DE9C}" type="presOf" srcId="{480FE0DA-06C8-40C2-ABB7-5249B8D43F23}" destId="{B06C70F3-F47F-414B-9C1E-797FCB7B4688}" srcOrd="0" destOrd="0" presId="urn:microsoft.com/office/officeart/2005/8/layout/hChevron3"/>
    <dgm:cxn modelId="{131214BC-F635-421B-9EE1-3D72F54AAB3E}" type="presOf" srcId="{2428394A-CD94-48D2-9D9D-58D1AAA0DF35}" destId="{8514D973-F3DB-4163-81F6-9D4FEBFC3548}" srcOrd="0" destOrd="0" presId="urn:microsoft.com/office/officeart/2005/8/layout/hChevron3"/>
    <dgm:cxn modelId="{94C9918E-566F-4D33-8AE6-40C201D7D4F3}" type="presOf" srcId="{2F7FF564-19CD-42B1-A277-F053805C0745}" destId="{F15F1971-026A-43E2-93E1-8AB2082DDF01}" srcOrd="0" destOrd="0" presId="urn:microsoft.com/office/officeart/2005/8/layout/hChevron3"/>
    <dgm:cxn modelId="{F621123A-B57C-4B02-9593-AED121AFE9A9}" type="presOf" srcId="{E3BCE83A-FAE5-4076-81EA-E53B0297326F}" destId="{3D31A7BC-3D25-4216-8305-B775CC8DEAF4}" srcOrd="0" destOrd="0" presId="urn:microsoft.com/office/officeart/2005/8/layout/hChevron3"/>
    <dgm:cxn modelId="{5A4D5FD0-020B-4728-B883-8AC6050FEF27}" type="presOf" srcId="{E7FD1A7B-EC6E-40EC-89EF-6E13FA4482E9}" destId="{B6683819-AA25-4085-B0F9-00133ED3124D}"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E6AB3FE2-36B2-4D9B-9C86-B9857C4A9618}" type="presParOf" srcId="{9B73BE6A-EF1C-44DB-B4CA-390D993CE440}" destId="{B6683819-AA25-4085-B0F9-00133ED3124D}" srcOrd="0" destOrd="0" presId="urn:microsoft.com/office/officeart/2005/8/layout/hChevron3"/>
    <dgm:cxn modelId="{D2833E7F-CB27-410A-A108-C8AF065DE4EB}" type="presParOf" srcId="{9B73BE6A-EF1C-44DB-B4CA-390D993CE440}" destId="{A08C15A6-CADF-4483-87C5-AB5CFE41DCAD}" srcOrd="1" destOrd="0" presId="urn:microsoft.com/office/officeart/2005/8/layout/hChevron3"/>
    <dgm:cxn modelId="{E2321984-B292-4232-8460-79F756026F06}" type="presParOf" srcId="{9B73BE6A-EF1C-44DB-B4CA-390D993CE440}" destId="{F15F1971-026A-43E2-93E1-8AB2082DDF01}" srcOrd="2" destOrd="0" presId="urn:microsoft.com/office/officeart/2005/8/layout/hChevron3"/>
    <dgm:cxn modelId="{7600A528-4B36-4543-909C-BBE0C33B68D4}" type="presParOf" srcId="{9B73BE6A-EF1C-44DB-B4CA-390D993CE440}" destId="{7C69DE28-07BF-4DE6-8209-B07D151C3E8A}" srcOrd="3" destOrd="0" presId="urn:microsoft.com/office/officeart/2005/8/layout/hChevron3"/>
    <dgm:cxn modelId="{6628C9B3-610B-4EC9-AF35-5F12891FBD8C}" type="presParOf" srcId="{9B73BE6A-EF1C-44DB-B4CA-390D993CE440}" destId="{BCACA34F-165B-461A-8ECE-0F4E486FB628}" srcOrd="4" destOrd="0" presId="urn:microsoft.com/office/officeart/2005/8/layout/hChevron3"/>
    <dgm:cxn modelId="{79191FA6-5C82-4C3F-9B3A-B5F3C7099543}" type="presParOf" srcId="{9B73BE6A-EF1C-44DB-B4CA-390D993CE440}" destId="{2EED68F7-45A7-498F-8344-8F15AEAB4028}" srcOrd="5" destOrd="0" presId="urn:microsoft.com/office/officeart/2005/8/layout/hChevron3"/>
    <dgm:cxn modelId="{138F9E79-3FF7-4DF4-849C-5965E3808224}" type="presParOf" srcId="{9B73BE6A-EF1C-44DB-B4CA-390D993CE440}" destId="{E086F69A-54B8-47BA-8072-2EF3CA61A88B}" srcOrd="6" destOrd="0" presId="urn:microsoft.com/office/officeart/2005/8/layout/hChevron3"/>
    <dgm:cxn modelId="{313E89CC-B6D2-455A-ADE3-7313EF081069}" type="presParOf" srcId="{9B73BE6A-EF1C-44DB-B4CA-390D993CE440}" destId="{C0388958-785A-407C-8D52-1409EEB849DE}" srcOrd="7" destOrd="0" presId="urn:microsoft.com/office/officeart/2005/8/layout/hChevron3"/>
    <dgm:cxn modelId="{94DB9782-3D6B-4960-A135-0ED321C7FF7C}" type="presParOf" srcId="{9B73BE6A-EF1C-44DB-B4CA-390D993CE440}" destId="{8514D973-F3DB-4163-81F6-9D4FEBFC3548}" srcOrd="8" destOrd="0" presId="urn:microsoft.com/office/officeart/2005/8/layout/hChevron3"/>
    <dgm:cxn modelId="{974872C4-E4B1-4956-B699-5BEEC3FA34FE}" type="presParOf" srcId="{9B73BE6A-EF1C-44DB-B4CA-390D993CE440}" destId="{CDBF745D-5583-4207-9F96-A6A074A554CC}" srcOrd="9" destOrd="0" presId="urn:microsoft.com/office/officeart/2005/8/layout/hChevron3"/>
    <dgm:cxn modelId="{96AF099D-1E42-408E-953C-61B525145320}" type="presParOf" srcId="{9B73BE6A-EF1C-44DB-B4CA-390D993CE440}" destId="{B06C70F3-F47F-414B-9C1E-797FCB7B4688}" srcOrd="10" destOrd="0" presId="urn:microsoft.com/office/officeart/2005/8/layout/hChevron3"/>
    <dgm:cxn modelId="{9EB810AC-7AC0-4600-8E28-0154244A18C2}" type="presParOf" srcId="{9B73BE6A-EF1C-44DB-B4CA-390D993CE440}" destId="{EF27208C-BCB1-4A60-B7E0-3888569B0346}" srcOrd="11" destOrd="0" presId="urn:microsoft.com/office/officeart/2005/8/layout/hChevron3"/>
    <dgm:cxn modelId="{AF272E0A-62C9-4924-A722-49090FB670C4}"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4">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9BD9D194-9B75-449A-A5B4-53BF7E0FBECB}" type="presOf" srcId="{E7FD1A7B-EC6E-40EC-89EF-6E13FA4482E9}" destId="{B6683819-AA25-4085-B0F9-00133ED3124D}" srcOrd="0" destOrd="0" presId="urn:microsoft.com/office/officeart/2005/8/layout/hChevron3"/>
    <dgm:cxn modelId="{5CF326E6-9F97-4B85-A776-6AD2A98B7B71}" type="presOf" srcId="{2F7FF564-19CD-42B1-A277-F053805C0745}" destId="{F15F1971-026A-43E2-93E1-8AB2082DDF01}" srcOrd="0" destOrd="0" presId="urn:microsoft.com/office/officeart/2005/8/layout/hChevron3"/>
    <dgm:cxn modelId="{F5E152EF-9821-443F-9BE4-3D737F6998C5}" srcId="{3D66000C-6CF9-439F-90E3-98087A9AE83B}" destId="{896656F0-6A8E-4B6D-9582-B88118956C8F}" srcOrd="3" destOrd="0" parTransId="{FE42C6D6-F4E2-4AFC-9EC0-D1EB87FDC13B}" sibTransId="{1B9D308A-1FFB-41BC-967A-4592EA94873A}"/>
    <dgm:cxn modelId="{907F033A-0CB6-497A-88FE-DF0BB81775E7}" srcId="{3D66000C-6CF9-439F-90E3-98087A9AE83B}" destId="{E7FD1A7B-EC6E-40EC-89EF-6E13FA4482E9}" srcOrd="0" destOrd="0" parTransId="{E425FBB8-16FE-4890-B5C5-793B0D8B0ED6}" sibTransId="{213CFA95-475A-4B2E-8FBF-556DD5FED7EB}"/>
    <dgm:cxn modelId="{3A7DD2E0-FF36-4CD2-BC66-E06EDC2336DC}" type="presOf" srcId="{480FE0DA-06C8-40C2-ABB7-5249B8D43F23}" destId="{B06C70F3-F47F-414B-9C1E-797FCB7B4688}" srcOrd="0" destOrd="0" presId="urn:microsoft.com/office/officeart/2005/8/layout/hChevron3"/>
    <dgm:cxn modelId="{598B6FDA-99AF-4220-9280-44873F9EEE86}" srcId="{3D66000C-6CF9-439F-90E3-98087A9AE83B}" destId="{D903ACD6-DCCD-4C3C-ACBC-9D34101C5719}" srcOrd="2" destOrd="0" parTransId="{81EC149F-2583-4B55-8805-9CE20B53892A}" sibTransId="{2F4993F2-D4F2-4F65-ADF0-CBFD1F78E276}"/>
    <dgm:cxn modelId="{1931EA62-ADFD-4A2D-A29B-1F250A19E6A0}" srcId="{3D66000C-6CF9-439F-90E3-98087A9AE83B}" destId="{2F7FF564-19CD-42B1-A277-F053805C0745}" srcOrd="1" destOrd="0" parTransId="{A878F9A3-F240-45EB-AC9E-4B01C965B066}" sibTransId="{BEEF09D8-1FFB-4556-AE88-A0E5E94A29D5}"/>
    <dgm:cxn modelId="{ACC741FD-FCEB-4297-AFC9-CF04D2F8EF29}" type="presOf" srcId="{3D66000C-6CF9-439F-90E3-98087A9AE83B}" destId="{9B73BE6A-EF1C-44DB-B4CA-390D993CE440}" srcOrd="0" destOrd="0" presId="urn:microsoft.com/office/officeart/2005/8/layout/hChevron3"/>
    <dgm:cxn modelId="{133F2C5A-1A9E-4ABC-91F8-681FF20DE408}" type="presOf" srcId="{2428394A-CD94-48D2-9D9D-58D1AAA0DF35}" destId="{8514D973-F3DB-4163-81F6-9D4FEBFC3548}"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B7CEC392-B94C-48FD-B586-431D0E1ED96E}" type="presOf" srcId="{896656F0-6A8E-4B6D-9582-B88118956C8F}" destId="{E086F69A-54B8-47BA-8072-2EF3CA61A88B}" srcOrd="0" destOrd="0" presId="urn:microsoft.com/office/officeart/2005/8/layout/hChevron3"/>
    <dgm:cxn modelId="{3EB7B91B-5DAB-4F24-AD7A-5BA96AB78428}" type="presOf" srcId="{D903ACD6-DCCD-4C3C-ACBC-9D34101C5719}" destId="{BCACA34F-165B-461A-8ECE-0F4E486FB628}" srcOrd="0" destOrd="0" presId="urn:microsoft.com/office/officeart/2005/8/layout/hChevron3"/>
    <dgm:cxn modelId="{D1888869-B9B5-407F-A379-FD0DB9EA7EE1}" type="presOf" srcId="{E3BCE83A-FAE5-4076-81EA-E53B0297326F}" destId="{3D31A7BC-3D25-4216-8305-B775CC8DEAF4}"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B9FDD61B-C1B0-435B-BE90-47E43CFA4854}" type="presParOf" srcId="{9B73BE6A-EF1C-44DB-B4CA-390D993CE440}" destId="{B6683819-AA25-4085-B0F9-00133ED3124D}" srcOrd="0" destOrd="0" presId="urn:microsoft.com/office/officeart/2005/8/layout/hChevron3"/>
    <dgm:cxn modelId="{A93AC0A0-9459-4559-B787-2F099F791982}" type="presParOf" srcId="{9B73BE6A-EF1C-44DB-B4CA-390D993CE440}" destId="{A08C15A6-CADF-4483-87C5-AB5CFE41DCAD}" srcOrd="1" destOrd="0" presId="urn:microsoft.com/office/officeart/2005/8/layout/hChevron3"/>
    <dgm:cxn modelId="{A96A734B-DA5B-4B7F-8479-D38D1925DC09}" type="presParOf" srcId="{9B73BE6A-EF1C-44DB-B4CA-390D993CE440}" destId="{F15F1971-026A-43E2-93E1-8AB2082DDF01}" srcOrd="2" destOrd="0" presId="urn:microsoft.com/office/officeart/2005/8/layout/hChevron3"/>
    <dgm:cxn modelId="{A3C524CB-8875-475B-B41C-032437335E4D}" type="presParOf" srcId="{9B73BE6A-EF1C-44DB-B4CA-390D993CE440}" destId="{7C69DE28-07BF-4DE6-8209-B07D151C3E8A}" srcOrd="3" destOrd="0" presId="urn:microsoft.com/office/officeart/2005/8/layout/hChevron3"/>
    <dgm:cxn modelId="{3887C056-E3AE-466B-AF56-0F57FFE23281}" type="presParOf" srcId="{9B73BE6A-EF1C-44DB-B4CA-390D993CE440}" destId="{BCACA34F-165B-461A-8ECE-0F4E486FB628}" srcOrd="4" destOrd="0" presId="urn:microsoft.com/office/officeart/2005/8/layout/hChevron3"/>
    <dgm:cxn modelId="{B8073799-F46E-4BCD-8EED-CCF7265E366F}" type="presParOf" srcId="{9B73BE6A-EF1C-44DB-B4CA-390D993CE440}" destId="{2EED68F7-45A7-498F-8344-8F15AEAB4028}" srcOrd="5" destOrd="0" presId="urn:microsoft.com/office/officeart/2005/8/layout/hChevron3"/>
    <dgm:cxn modelId="{566B7B78-91C5-44F2-BE34-A2C1BE7FC2DA}" type="presParOf" srcId="{9B73BE6A-EF1C-44DB-B4CA-390D993CE440}" destId="{E086F69A-54B8-47BA-8072-2EF3CA61A88B}" srcOrd="6" destOrd="0" presId="urn:microsoft.com/office/officeart/2005/8/layout/hChevron3"/>
    <dgm:cxn modelId="{D9E842F3-D104-4265-BDB1-4F84E77611B6}" type="presParOf" srcId="{9B73BE6A-EF1C-44DB-B4CA-390D993CE440}" destId="{C0388958-785A-407C-8D52-1409EEB849DE}" srcOrd="7" destOrd="0" presId="urn:microsoft.com/office/officeart/2005/8/layout/hChevron3"/>
    <dgm:cxn modelId="{3339DC51-38AB-4E56-8F77-B397B9516F18}" type="presParOf" srcId="{9B73BE6A-EF1C-44DB-B4CA-390D993CE440}" destId="{8514D973-F3DB-4163-81F6-9D4FEBFC3548}" srcOrd="8" destOrd="0" presId="urn:microsoft.com/office/officeart/2005/8/layout/hChevron3"/>
    <dgm:cxn modelId="{B7EFC2B1-FAC5-4284-98B1-D6EB3B65E77A}" type="presParOf" srcId="{9B73BE6A-EF1C-44DB-B4CA-390D993CE440}" destId="{CDBF745D-5583-4207-9F96-A6A074A554CC}" srcOrd="9" destOrd="0" presId="urn:microsoft.com/office/officeart/2005/8/layout/hChevron3"/>
    <dgm:cxn modelId="{93BCED22-7DF3-46FB-864B-2DBD77E984A4}" type="presParOf" srcId="{9B73BE6A-EF1C-44DB-B4CA-390D993CE440}" destId="{B06C70F3-F47F-414B-9C1E-797FCB7B4688}" srcOrd="10" destOrd="0" presId="urn:microsoft.com/office/officeart/2005/8/layout/hChevron3"/>
    <dgm:cxn modelId="{EA18403B-BAC1-48B6-8361-CF7A54BE9D6B}" type="presParOf" srcId="{9B73BE6A-EF1C-44DB-B4CA-390D993CE440}" destId="{EF27208C-BCB1-4A60-B7E0-3888569B0346}" srcOrd="11" destOrd="0" presId="urn:microsoft.com/office/officeart/2005/8/layout/hChevron3"/>
    <dgm:cxn modelId="{D68EA01D-8ED7-4DD8-B167-C0DE6CFA23A0}"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4">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9D8ACE53-DBDB-4496-B7E0-4B2693B9F322}" srcId="{3D66000C-6CF9-439F-90E3-98087A9AE83B}" destId="{E3BCE83A-FAE5-4076-81EA-E53B0297326F}" srcOrd="6" destOrd="0" parTransId="{558F9281-4B4D-45F5-A99E-02D0D9F3EA4B}" sibTransId="{D9F29493-CAFF-40CD-8AAB-B1B9401DE3B3}"/>
    <dgm:cxn modelId="{907F033A-0CB6-497A-88FE-DF0BB81775E7}" srcId="{3D66000C-6CF9-439F-90E3-98087A9AE83B}" destId="{E7FD1A7B-EC6E-40EC-89EF-6E13FA4482E9}" srcOrd="0" destOrd="0" parTransId="{E425FBB8-16FE-4890-B5C5-793B0D8B0ED6}" sibTransId="{213CFA95-475A-4B2E-8FBF-556DD5FED7EB}"/>
    <dgm:cxn modelId="{1931EA62-ADFD-4A2D-A29B-1F250A19E6A0}" srcId="{3D66000C-6CF9-439F-90E3-98087A9AE83B}" destId="{2F7FF564-19CD-42B1-A277-F053805C0745}" srcOrd="1" destOrd="0" parTransId="{A878F9A3-F240-45EB-AC9E-4B01C965B066}" sibTransId="{BEEF09D8-1FFB-4556-AE88-A0E5E94A29D5}"/>
    <dgm:cxn modelId="{BEBFFC4E-93E3-445B-B360-1A0670DCEBE6}" type="presOf" srcId="{2F7FF564-19CD-42B1-A277-F053805C0745}" destId="{F15F1971-026A-43E2-93E1-8AB2082DDF01}" srcOrd="0" destOrd="0" presId="urn:microsoft.com/office/officeart/2005/8/layout/hChevron3"/>
    <dgm:cxn modelId="{EC037CFE-57BC-4737-A99F-1C836C47F44A}" type="presOf" srcId="{E3BCE83A-FAE5-4076-81EA-E53B0297326F}" destId="{3D31A7BC-3D25-4216-8305-B775CC8DEAF4}" srcOrd="0" destOrd="0" presId="urn:microsoft.com/office/officeart/2005/8/layout/hChevron3"/>
    <dgm:cxn modelId="{762DA696-A10B-43FF-97E1-EE0CB945FBC1}" srcId="{3D66000C-6CF9-439F-90E3-98087A9AE83B}" destId="{2428394A-CD94-48D2-9D9D-58D1AAA0DF35}" srcOrd="4" destOrd="0" parTransId="{C66C0CDD-3129-47B2-AC17-87076622F043}" sibTransId="{646218A7-C952-480F-B899-2967826BEB35}"/>
    <dgm:cxn modelId="{AE4F1EA5-B4D9-414B-AA6E-F8E78AC5F6AC}" type="presOf" srcId="{3D66000C-6CF9-439F-90E3-98087A9AE83B}" destId="{9B73BE6A-EF1C-44DB-B4CA-390D993CE440}"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598B6FDA-99AF-4220-9280-44873F9EEE86}" srcId="{3D66000C-6CF9-439F-90E3-98087A9AE83B}" destId="{D903ACD6-DCCD-4C3C-ACBC-9D34101C5719}" srcOrd="2" destOrd="0" parTransId="{81EC149F-2583-4B55-8805-9CE20B53892A}" sibTransId="{2F4993F2-D4F2-4F65-ADF0-CBFD1F78E276}"/>
    <dgm:cxn modelId="{F5E152EF-9821-443F-9BE4-3D737F6998C5}" srcId="{3D66000C-6CF9-439F-90E3-98087A9AE83B}" destId="{896656F0-6A8E-4B6D-9582-B88118956C8F}" srcOrd="3" destOrd="0" parTransId="{FE42C6D6-F4E2-4AFC-9EC0-D1EB87FDC13B}" sibTransId="{1B9D308A-1FFB-41BC-967A-4592EA94873A}"/>
    <dgm:cxn modelId="{6095675E-37F9-4518-A40A-9B6EE6D6B4A4}" type="presOf" srcId="{896656F0-6A8E-4B6D-9582-B88118956C8F}" destId="{E086F69A-54B8-47BA-8072-2EF3CA61A88B}" srcOrd="0" destOrd="0" presId="urn:microsoft.com/office/officeart/2005/8/layout/hChevron3"/>
    <dgm:cxn modelId="{551920D6-CEC3-4F92-8812-8BBA02457E01}" type="presOf" srcId="{D903ACD6-DCCD-4C3C-ACBC-9D34101C5719}" destId="{BCACA34F-165B-461A-8ECE-0F4E486FB628}" srcOrd="0" destOrd="0" presId="urn:microsoft.com/office/officeart/2005/8/layout/hChevron3"/>
    <dgm:cxn modelId="{9FCF51D8-4B35-44A0-9F40-720EF6066F88}" type="presOf" srcId="{E7FD1A7B-EC6E-40EC-89EF-6E13FA4482E9}" destId="{B6683819-AA25-4085-B0F9-00133ED3124D}" srcOrd="0" destOrd="0" presId="urn:microsoft.com/office/officeart/2005/8/layout/hChevron3"/>
    <dgm:cxn modelId="{2C389AF5-825A-4CC6-8E2E-D4C3E460B737}" type="presOf" srcId="{480FE0DA-06C8-40C2-ABB7-5249B8D43F23}" destId="{B06C70F3-F47F-414B-9C1E-797FCB7B4688}" srcOrd="0" destOrd="0" presId="urn:microsoft.com/office/officeart/2005/8/layout/hChevron3"/>
    <dgm:cxn modelId="{DACFE98D-D668-4F55-8619-BCEE11FD9F2A}" type="presOf" srcId="{2428394A-CD94-48D2-9D9D-58D1AAA0DF35}" destId="{8514D973-F3DB-4163-81F6-9D4FEBFC3548}" srcOrd="0" destOrd="0" presId="urn:microsoft.com/office/officeart/2005/8/layout/hChevron3"/>
    <dgm:cxn modelId="{70F9C553-EB09-4F8C-83DC-D0254713D12A}" type="presParOf" srcId="{9B73BE6A-EF1C-44DB-B4CA-390D993CE440}" destId="{B6683819-AA25-4085-B0F9-00133ED3124D}" srcOrd="0" destOrd="0" presId="urn:microsoft.com/office/officeart/2005/8/layout/hChevron3"/>
    <dgm:cxn modelId="{0FEC14DE-15D4-41C4-B4B5-EB6E4BC247ED}" type="presParOf" srcId="{9B73BE6A-EF1C-44DB-B4CA-390D993CE440}" destId="{A08C15A6-CADF-4483-87C5-AB5CFE41DCAD}" srcOrd="1" destOrd="0" presId="urn:microsoft.com/office/officeart/2005/8/layout/hChevron3"/>
    <dgm:cxn modelId="{2F5B6C5A-E9BB-4728-A2D5-99A7029EF403}" type="presParOf" srcId="{9B73BE6A-EF1C-44DB-B4CA-390D993CE440}" destId="{F15F1971-026A-43E2-93E1-8AB2082DDF01}" srcOrd="2" destOrd="0" presId="urn:microsoft.com/office/officeart/2005/8/layout/hChevron3"/>
    <dgm:cxn modelId="{F323E2AD-53AD-44AA-A1EC-99D1EB487F1C}" type="presParOf" srcId="{9B73BE6A-EF1C-44DB-B4CA-390D993CE440}" destId="{7C69DE28-07BF-4DE6-8209-B07D151C3E8A}" srcOrd="3" destOrd="0" presId="urn:microsoft.com/office/officeart/2005/8/layout/hChevron3"/>
    <dgm:cxn modelId="{7E24842B-55BA-47A9-97F2-AD7074DEE4D5}" type="presParOf" srcId="{9B73BE6A-EF1C-44DB-B4CA-390D993CE440}" destId="{BCACA34F-165B-461A-8ECE-0F4E486FB628}" srcOrd="4" destOrd="0" presId="urn:microsoft.com/office/officeart/2005/8/layout/hChevron3"/>
    <dgm:cxn modelId="{F3806033-1D24-4697-A1F4-B30744751082}" type="presParOf" srcId="{9B73BE6A-EF1C-44DB-B4CA-390D993CE440}" destId="{2EED68F7-45A7-498F-8344-8F15AEAB4028}" srcOrd="5" destOrd="0" presId="urn:microsoft.com/office/officeart/2005/8/layout/hChevron3"/>
    <dgm:cxn modelId="{20569B6C-EA70-4A6E-B67E-C0C1B9310F47}" type="presParOf" srcId="{9B73BE6A-EF1C-44DB-B4CA-390D993CE440}" destId="{E086F69A-54B8-47BA-8072-2EF3CA61A88B}" srcOrd="6" destOrd="0" presId="urn:microsoft.com/office/officeart/2005/8/layout/hChevron3"/>
    <dgm:cxn modelId="{CC5F6D42-3813-419E-A3AF-FD22901E40C0}" type="presParOf" srcId="{9B73BE6A-EF1C-44DB-B4CA-390D993CE440}" destId="{C0388958-785A-407C-8D52-1409EEB849DE}" srcOrd="7" destOrd="0" presId="urn:microsoft.com/office/officeart/2005/8/layout/hChevron3"/>
    <dgm:cxn modelId="{0402EA2D-CF44-462B-8C1C-A9C7FF1401EE}" type="presParOf" srcId="{9B73BE6A-EF1C-44DB-B4CA-390D993CE440}" destId="{8514D973-F3DB-4163-81F6-9D4FEBFC3548}" srcOrd="8" destOrd="0" presId="urn:microsoft.com/office/officeart/2005/8/layout/hChevron3"/>
    <dgm:cxn modelId="{EBC65A64-BA6D-4469-AA62-A01402A51623}" type="presParOf" srcId="{9B73BE6A-EF1C-44DB-B4CA-390D993CE440}" destId="{CDBF745D-5583-4207-9F96-A6A074A554CC}" srcOrd="9" destOrd="0" presId="urn:microsoft.com/office/officeart/2005/8/layout/hChevron3"/>
    <dgm:cxn modelId="{4EEECDE7-BA97-44F4-9824-AE6C358FC02D}" type="presParOf" srcId="{9B73BE6A-EF1C-44DB-B4CA-390D993CE440}" destId="{B06C70F3-F47F-414B-9C1E-797FCB7B4688}" srcOrd="10" destOrd="0" presId="urn:microsoft.com/office/officeart/2005/8/layout/hChevron3"/>
    <dgm:cxn modelId="{6EE06C6E-CC1F-4134-B818-9B97074F0A71}" type="presParOf" srcId="{9B73BE6A-EF1C-44DB-B4CA-390D993CE440}" destId="{EF27208C-BCB1-4A60-B7E0-3888569B0346}" srcOrd="11" destOrd="0" presId="urn:microsoft.com/office/officeart/2005/8/layout/hChevron3"/>
    <dgm:cxn modelId="{4C9DEA3D-4B80-4AE2-99C7-8380BBB51ED4}"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4">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907F033A-0CB6-497A-88FE-DF0BB81775E7}" srcId="{3D66000C-6CF9-439F-90E3-98087A9AE83B}" destId="{E7FD1A7B-EC6E-40EC-89EF-6E13FA4482E9}" srcOrd="0" destOrd="0" parTransId="{E425FBB8-16FE-4890-B5C5-793B0D8B0ED6}" sibTransId="{213CFA95-475A-4B2E-8FBF-556DD5FED7EB}"/>
    <dgm:cxn modelId="{9D8ACE53-DBDB-4496-B7E0-4B2693B9F322}" srcId="{3D66000C-6CF9-439F-90E3-98087A9AE83B}" destId="{E3BCE83A-FAE5-4076-81EA-E53B0297326F}" srcOrd="6" destOrd="0" parTransId="{558F9281-4B4D-45F5-A99E-02D0D9F3EA4B}" sibTransId="{D9F29493-CAFF-40CD-8AAB-B1B9401DE3B3}"/>
    <dgm:cxn modelId="{41D08E7E-2608-48E9-9AA8-9CECFE9BC913}" type="presOf" srcId="{3D66000C-6CF9-439F-90E3-98087A9AE83B}" destId="{9B73BE6A-EF1C-44DB-B4CA-390D993CE440}" srcOrd="0" destOrd="0" presId="urn:microsoft.com/office/officeart/2005/8/layout/hChevron3"/>
    <dgm:cxn modelId="{776706BB-9CF7-4E34-8526-27D741307EC7}" type="presOf" srcId="{E3BCE83A-FAE5-4076-81EA-E53B0297326F}" destId="{3D31A7BC-3D25-4216-8305-B775CC8DEAF4}" srcOrd="0" destOrd="0" presId="urn:microsoft.com/office/officeart/2005/8/layout/hChevron3"/>
    <dgm:cxn modelId="{1931EA62-ADFD-4A2D-A29B-1F250A19E6A0}" srcId="{3D66000C-6CF9-439F-90E3-98087A9AE83B}" destId="{2F7FF564-19CD-42B1-A277-F053805C0745}" srcOrd="1" destOrd="0" parTransId="{A878F9A3-F240-45EB-AC9E-4B01C965B066}" sibTransId="{BEEF09D8-1FFB-4556-AE88-A0E5E94A29D5}"/>
    <dgm:cxn modelId="{68CABB63-E606-4F7F-AED8-01FE3FB398ED}" type="presOf" srcId="{2F7FF564-19CD-42B1-A277-F053805C0745}" destId="{F15F1971-026A-43E2-93E1-8AB2082DDF01}" srcOrd="0" destOrd="0" presId="urn:microsoft.com/office/officeart/2005/8/layout/hChevron3"/>
    <dgm:cxn modelId="{762DA696-A10B-43FF-97E1-EE0CB945FBC1}" srcId="{3D66000C-6CF9-439F-90E3-98087A9AE83B}" destId="{2428394A-CD94-48D2-9D9D-58D1AAA0DF35}" srcOrd="4" destOrd="0" parTransId="{C66C0CDD-3129-47B2-AC17-87076622F043}" sibTransId="{646218A7-C952-480F-B899-2967826BEB35}"/>
    <dgm:cxn modelId="{0F42D35B-9BEB-45B3-A4AB-E229D49C086B}" type="presOf" srcId="{480FE0DA-06C8-40C2-ABB7-5249B8D43F23}" destId="{B06C70F3-F47F-414B-9C1E-797FCB7B4688}"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3492789F-1539-4677-A034-59BAE5713614}" type="presOf" srcId="{D903ACD6-DCCD-4C3C-ACBC-9D34101C5719}" destId="{BCACA34F-165B-461A-8ECE-0F4E486FB628}" srcOrd="0" destOrd="0" presId="urn:microsoft.com/office/officeart/2005/8/layout/hChevron3"/>
    <dgm:cxn modelId="{598B6FDA-99AF-4220-9280-44873F9EEE86}" srcId="{3D66000C-6CF9-439F-90E3-98087A9AE83B}" destId="{D903ACD6-DCCD-4C3C-ACBC-9D34101C5719}" srcOrd="2" destOrd="0" parTransId="{81EC149F-2583-4B55-8805-9CE20B53892A}" sibTransId="{2F4993F2-D4F2-4F65-ADF0-CBFD1F78E276}"/>
    <dgm:cxn modelId="{69C5DCD7-ED84-430A-9643-5B66722BEEE3}" type="presOf" srcId="{896656F0-6A8E-4B6D-9582-B88118956C8F}" destId="{E086F69A-54B8-47BA-8072-2EF3CA61A88B}" srcOrd="0" destOrd="0" presId="urn:microsoft.com/office/officeart/2005/8/layout/hChevron3"/>
    <dgm:cxn modelId="{F5E152EF-9821-443F-9BE4-3D737F6998C5}" srcId="{3D66000C-6CF9-439F-90E3-98087A9AE83B}" destId="{896656F0-6A8E-4B6D-9582-B88118956C8F}" srcOrd="3" destOrd="0" parTransId="{FE42C6D6-F4E2-4AFC-9EC0-D1EB87FDC13B}" sibTransId="{1B9D308A-1FFB-41BC-967A-4592EA94873A}"/>
    <dgm:cxn modelId="{B09640A6-77DA-4CFA-B579-D85D0EC020FD}" type="presOf" srcId="{2428394A-CD94-48D2-9D9D-58D1AAA0DF35}" destId="{8514D973-F3DB-4163-81F6-9D4FEBFC3548}" srcOrd="0" destOrd="0" presId="urn:microsoft.com/office/officeart/2005/8/layout/hChevron3"/>
    <dgm:cxn modelId="{C5425C3F-0F8F-4216-907F-F7A8E47966E2}" type="presOf" srcId="{E7FD1A7B-EC6E-40EC-89EF-6E13FA4482E9}" destId="{B6683819-AA25-4085-B0F9-00133ED3124D}" srcOrd="0" destOrd="0" presId="urn:microsoft.com/office/officeart/2005/8/layout/hChevron3"/>
    <dgm:cxn modelId="{AF43B7FF-6743-4654-804B-7A536C0746C7}" type="presParOf" srcId="{9B73BE6A-EF1C-44DB-B4CA-390D993CE440}" destId="{B6683819-AA25-4085-B0F9-00133ED3124D}" srcOrd="0" destOrd="0" presId="urn:microsoft.com/office/officeart/2005/8/layout/hChevron3"/>
    <dgm:cxn modelId="{102CBA70-65E5-4583-88F2-1DA606C2A525}" type="presParOf" srcId="{9B73BE6A-EF1C-44DB-B4CA-390D993CE440}" destId="{A08C15A6-CADF-4483-87C5-AB5CFE41DCAD}" srcOrd="1" destOrd="0" presId="urn:microsoft.com/office/officeart/2005/8/layout/hChevron3"/>
    <dgm:cxn modelId="{2701E78C-17E4-46E9-A145-48742E69295C}" type="presParOf" srcId="{9B73BE6A-EF1C-44DB-B4CA-390D993CE440}" destId="{F15F1971-026A-43E2-93E1-8AB2082DDF01}" srcOrd="2" destOrd="0" presId="urn:microsoft.com/office/officeart/2005/8/layout/hChevron3"/>
    <dgm:cxn modelId="{D4BE7B15-AEA7-4EEC-9026-EBD69523BB1E}" type="presParOf" srcId="{9B73BE6A-EF1C-44DB-B4CA-390D993CE440}" destId="{7C69DE28-07BF-4DE6-8209-B07D151C3E8A}" srcOrd="3" destOrd="0" presId="urn:microsoft.com/office/officeart/2005/8/layout/hChevron3"/>
    <dgm:cxn modelId="{1ABFFF5E-2E97-4494-A943-9F527C57FE9D}" type="presParOf" srcId="{9B73BE6A-EF1C-44DB-B4CA-390D993CE440}" destId="{BCACA34F-165B-461A-8ECE-0F4E486FB628}" srcOrd="4" destOrd="0" presId="urn:microsoft.com/office/officeart/2005/8/layout/hChevron3"/>
    <dgm:cxn modelId="{7602CD06-A630-4ABA-B56B-3CF103AEE2B5}" type="presParOf" srcId="{9B73BE6A-EF1C-44DB-B4CA-390D993CE440}" destId="{2EED68F7-45A7-498F-8344-8F15AEAB4028}" srcOrd="5" destOrd="0" presId="urn:microsoft.com/office/officeart/2005/8/layout/hChevron3"/>
    <dgm:cxn modelId="{8689DB6F-4361-4229-BEB6-794AFDB30023}" type="presParOf" srcId="{9B73BE6A-EF1C-44DB-B4CA-390D993CE440}" destId="{E086F69A-54B8-47BA-8072-2EF3CA61A88B}" srcOrd="6" destOrd="0" presId="urn:microsoft.com/office/officeart/2005/8/layout/hChevron3"/>
    <dgm:cxn modelId="{094FCF0B-4571-4DD4-A50E-AD3909284F9A}" type="presParOf" srcId="{9B73BE6A-EF1C-44DB-B4CA-390D993CE440}" destId="{C0388958-785A-407C-8D52-1409EEB849DE}" srcOrd="7" destOrd="0" presId="urn:microsoft.com/office/officeart/2005/8/layout/hChevron3"/>
    <dgm:cxn modelId="{0938EA95-D979-4AAF-8A02-4A42410E3ECE}" type="presParOf" srcId="{9B73BE6A-EF1C-44DB-B4CA-390D993CE440}" destId="{8514D973-F3DB-4163-81F6-9D4FEBFC3548}" srcOrd="8" destOrd="0" presId="urn:microsoft.com/office/officeart/2005/8/layout/hChevron3"/>
    <dgm:cxn modelId="{116B43AF-1E96-4407-B81E-50EB08D5C33D}" type="presParOf" srcId="{9B73BE6A-EF1C-44DB-B4CA-390D993CE440}" destId="{CDBF745D-5583-4207-9F96-A6A074A554CC}" srcOrd="9" destOrd="0" presId="urn:microsoft.com/office/officeart/2005/8/layout/hChevron3"/>
    <dgm:cxn modelId="{F899B074-69DD-4FDD-86C6-E37A83DD455A}" type="presParOf" srcId="{9B73BE6A-EF1C-44DB-B4CA-390D993CE440}" destId="{B06C70F3-F47F-414B-9C1E-797FCB7B4688}" srcOrd="10" destOrd="0" presId="urn:microsoft.com/office/officeart/2005/8/layout/hChevron3"/>
    <dgm:cxn modelId="{9EAA59EF-FE37-41E2-92E0-D5E27EEF4BE3}" type="presParOf" srcId="{9B73BE6A-EF1C-44DB-B4CA-390D993CE440}" destId="{EF27208C-BCB1-4A60-B7E0-3888569B0346}" srcOrd="11" destOrd="0" presId="urn:microsoft.com/office/officeart/2005/8/layout/hChevron3"/>
    <dgm:cxn modelId="{23B5524D-F6A8-44B7-93CF-DE9D743B2276}"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4">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F5E152EF-9821-443F-9BE4-3D737F6998C5}" srcId="{3D66000C-6CF9-439F-90E3-98087A9AE83B}" destId="{896656F0-6A8E-4B6D-9582-B88118956C8F}" srcOrd="3" destOrd="0" parTransId="{FE42C6D6-F4E2-4AFC-9EC0-D1EB87FDC13B}" sibTransId="{1B9D308A-1FFB-41BC-967A-4592EA94873A}"/>
    <dgm:cxn modelId="{907F033A-0CB6-497A-88FE-DF0BB81775E7}" srcId="{3D66000C-6CF9-439F-90E3-98087A9AE83B}" destId="{E7FD1A7B-EC6E-40EC-89EF-6E13FA4482E9}" srcOrd="0" destOrd="0" parTransId="{E425FBB8-16FE-4890-B5C5-793B0D8B0ED6}" sibTransId="{213CFA95-475A-4B2E-8FBF-556DD5FED7EB}"/>
    <dgm:cxn modelId="{2E0CEA44-9126-4314-B6A1-6614E2FB5D3A}" type="presOf" srcId="{E7FD1A7B-EC6E-40EC-89EF-6E13FA4482E9}" destId="{B6683819-AA25-4085-B0F9-00133ED3124D}" srcOrd="0" destOrd="0" presId="urn:microsoft.com/office/officeart/2005/8/layout/hChevron3"/>
    <dgm:cxn modelId="{E9786FF2-8325-46B2-9E0E-56902A129A4E}" type="presOf" srcId="{896656F0-6A8E-4B6D-9582-B88118956C8F}" destId="{E086F69A-54B8-47BA-8072-2EF3CA61A88B}" srcOrd="0" destOrd="0" presId="urn:microsoft.com/office/officeart/2005/8/layout/hChevron3"/>
    <dgm:cxn modelId="{598B6FDA-99AF-4220-9280-44873F9EEE86}" srcId="{3D66000C-6CF9-439F-90E3-98087A9AE83B}" destId="{D903ACD6-DCCD-4C3C-ACBC-9D34101C5719}" srcOrd="2" destOrd="0" parTransId="{81EC149F-2583-4B55-8805-9CE20B53892A}" sibTransId="{2F4993F2-D4F2-4F65-ADF0-CBFD1F78E276}"/>
    <dgm:cxn modelId="{1931EA62-ADFD-4A2D-A29B-1F250A19E6A0}" srcId="{3D66000C-6CF9-439F-90E3-98087A9AE83B}" destId="{2F7FF564-19CD-42B1-A277-F053805C0745}" srcOrd="1" destOrd="0" parTransId="{A878F9A3-F240-45EB-AC9E-4B01C965B066}" sibTransId="{BEEF09D8-1FFB-4556-AE88-A0E5E94A29D5}"/>
    <dgm:cxn modelId="{8D2BF47C-BBEB-4FE8-9D2E-712FDFE7E57B}" type="presOf" srcId="{2F7FF564-19CD-42B1-A277-F053805C0745}" destId="{F15F1971-026A-43E2-93E1-8AB2082DDF01}" srcOrd="0" destOrd="0" presId="urn:microsoft.com/office/officeart/2005/8/layout/hChevron3"/>
    <dgm:cxn modelId="{3A2083B6-4A9D-4BCE-AC34-73972078C493}" type="presOf" srcId="{3D66000C-6CF9-439F-90E3-98087A9AE83B}" destId="{9B73BE6A-EF1C-44DB-B4CA-390D993CE440}" srcOrd="0" destOrd="0" presId="urn:microsoft.com/office/officeart/2005/8/layout/hChevron3"/>
    <dgm:cxn modelId="{442304D6-088A-4AC0-9965-D4B0EC2ADD91}" type="presOf" srcId="{480FE0DA-06C8-40C2-ABB7-5249B8D43F23}" destId="{B06C70F3-F47F-414B-9C1E-797FCB7B4688}"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210E8291-4C9E-468A-B31E-D7EE59345631}" type="presOf" srcId="{2428394A-CD94-48D2-9D9D-58D1AAA0DF35}" destId="{8514D973-F3DB-4163-81F6-9D4FEBFC3548}" srcOrd="0" destOrd="0" presId="urn:microsoft.com/office/officeart/2005/8/layout/hChevron3"/>
    <dgm:cxn modelId="{D1F9E1A4-D4B8-4166-BA71-6293B0A32100}" type="presOf" srcId="{E3BCE83A-FAE5-4076-81EA-E53B0297326F}" destId="{3D31A7BC-3D25-4216-8305-B775CC8DEAF4}" srcOrd="0" destOrd="0" presId="urn:microsoft.com/office/officeart/2005/8/layout/hChevron3"/>
    <dgm:cxn modelId="{937AD3F3-4647-4C0C-92AD-54C073E19EBF}" type="presOf" srcId="{D903ACD6-DCCD-4C3C-ACBC-9D34101C5719}" destId="{BCACA34F-165B-461A-8ECE-0F4E486FB628}"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7D2CC6BE-B0AE-46FB-96EF-6DD5CAD17B26}" type="presParOf" srcId="{9B73BE6A-EF1C-44DB-B4CA-390D993CE440}" destId="{B6683819-AA25-4085-B0F9-00133ED3124D}" srcOrd="0" destOrd="0" presId="urn:microsoft.com/office/officeart/2005/8/layout/hChevron3"/>
    <dgm:cxn modelId="{BC15CA82-586F-4995-A836-E31E372384F6}" type="presParOf" srcId="{9B73BE6A-EF1C-44DB-B4CA-390D993CE440}" destId="{A08C15A6-CADF-4483-87C5-AB5CFE41DCAD}" srcOrd="1" destOrd="0" presId="urn:microsoft.com/office/officeart/2005/8/layout/hChevron3"/>
    <dgm:cxn modelId="{6E09F222-3E33-44CA-9C91-7AF79F0D26D2}" type="presParOf" srcId="{9B73BE6A-EF1C-44DB-B4CA-390D993CE440}" destId="{F15F1971-026A-43E2-93E1-8AB2082DDF01}" srcOrd="2" destOrd="0" presId="urn:microsoft.com/office/officeart/2005/8/layout/hChevron3"/>
    <dgm:cxn modelId="{92C89AD6-8FE7-4676-A3A3-09209BB9D9D6}" type="presParOf" srcId="{9B73BE6A-EF1C-44DB-B4CA-390D993CE440}" destId="{7C69DE28-07BF-4DE6-8209-B07D151C3E8A}" srcOrd="3" destOrd="0" presId="urn:microsoft.com/office/officeart/2005/8/layout/hChevron3"/>
    <dgm:cxn modelId="{23738EAD-B4D2-4E03-977B-737E325BECAC}" type="presParOf" srcId="{9B73BE6A-EF1C-44DB-B4CA-390D993CE440}" destId="{BCACA34F-165B-461A-8ECE-0F4E486FB628}" srcOrd="4" destOrd="0" presId="urn:microsoft.com/office/officeart/2005/8/layout/hChevron3"/>
    <dgm:cxn modelId="{A0AD91B8-6E8B-4421-B1E5-18663EA30FC9}" type="presParOf" srcId="{9B73BE6A-EF1C-44DB-B4CA-390D993CE440}" destId="{2EED68F7-45A7-498F-8344-8F15AEAB4028}" srcOrd="5" destOrd="0" presId="urn:microsoft.com/office/officeart/2005/8/layout/hChevron3"/>
    <dgm:cxn modelId="{C102A914-C446-4A8D-A456-7004ADC94A43}" type="presParOf" srcId="{9B73BE6A-EF1C-44DB-B4CA-390D993CE440}" destId="{E086F69A-54B8-47BA-8072-2EF3CA61A88B}" srcOrd="6" destOrd="0" presId="urn:microsoft.com/office/officeart/2005/8/layout/hChevron3"/>
    <dgm:cxn modelId="{BDE60526-47E6-4345-8657-BFA84B66A6AA}" type="presParOf" srcId="{9B73BE6A-EF1C-44DB-B4CA-390D993CE440}" destId="{C0388958-785A-407C-8D52-1409EEB849DE}" srcOrd="7" destOrd="0" presId="urn:microsoft.com/office/officeart/2005/8/layout/hChevron3"/>
    <dgm:cxn modelId="{1101EAA2-7408-4483-B13D-D1D5E98DC859}" type="presParOf" srcId="{9B73BE6A-EF1C-44DB-B4CA-390D993CE440}" destId="{8514D973-F3DB-4163-81F6-9D4FEBFC3548}" srcOrd="8" destOrd="0" presId="urn:microsoft.com/office/officeart/2005/8/layout/hChevron3"/>
    <dgm:cxn modelId="{7D94FDEC-E6D8-4634-A1E4-998600E893AC}" type="presParOf" srcId="{9B73BE6A-EF1C-44DB-B4CA-390D993CE440}" destId="{CDBF745D-5583-4207-9F96-A6A074A554CC}" srcOrd="9" destOrd="0" presId="urn:microsoft.com/office/officeart/2005/8/layout/hChevron3"/>
    <dgm:cxn modelId="{46B60FFE-1F02-4937-8D81-58D08B702D02}" type="presParOf" srcId="{9B73BE6A-EF1C-44DB-B4CA-390D993CE440}" destId="{B06C70F3-F47F-414B-9C1E-797FCB7B4688}" srcOrd="10" destOrd="0" presId="urn:microsoft.com/office/officeart/2005/8/layout/hChevron3"/>
    <dgm:cxn modelId="{EE4E6421-56A0-421D-86DB-CDAF1B2BEE5C}" type="presParOf" srcId="{9B73BE6A-EF1C-44DB-B4CA-390D993CE440}" destId="{EF27208C-BCB1-4A60-B7E0-3888569B0346}" srcOrd="11" destOrd="0" presId="urn:microsoft.com/office/officeart/2005/8/layout/hChevron3"/>
    <dgm:cxn modelId="{5728DBF1-B58F-4611-B030-F38617BA910E}"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4">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F5E152EF-9821-443F-9BE4-3D737F6998C5}" srcId="{3D66000C-6CF9-439F-90E3-98087A9AE83B}" destId="{896656F0-6A8E-4B6D-9582-B88118956C8F}" srcOrd="3" destOrd="0" parTransId="{FE42C6D6-F4E2-4AFC-9EC0-D1EB87FDC13B}" sibTransId="{1B9D308A-1FFB-41BC-967A-4592EA94873A}"/>
    <dgm:cxn modelId="{385DD0F2-CB14-4806-A94B-B9B3041BEC4C}" type="presOf" srcId="{2428394A-CD94-48D2-9D9D-58D1AAA0DF35}" destId="{8514D973-F3DB-4163-81F6-9D4FEBFC3548}"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785404AB-5C85-4580-9326-95DFA062A0E0}" type="presOf" srcId="{896656F0-6A8E-4B6D-9582-B88118956C8F}" destId="{E086F69A-54B8-47BA-8072-2EF3CA61A88B}" srcOrd="0" destOrd="0" presId="urn:microsoft.com/office/officeart/2005/8/layout/hChevron3"/>
    <dgm:cxn modelId="{598B6FDA-99AF-4220-9280-44873F9EEE86}" srcId="{3D66000C-6CF9-439F-90E3-98087A9AE83B}" destId="{D903ACD6-DCCD-4C3C-ACBC-9D34101C5719}" srcOrd="2" destOrd="0" parTransId="{81EC149F-2583-4B55-8805-9CE20B53892A}" sibTransId="{2F4993F2-D4F2-4F65-ADF0-CBFD1F78E276}"/>
    <dgm:cxn modelId="{1931EA62-ADFD-4A2D-A29B-1F250A19E6A0}" srcId="{3D66000C-6CF9-439F-90E3-98087A9AE83B}" destId="{2F7FF564-19CD-42B1-A277-F053805C0745}" srcOrd="1" destOrd="0" parTransId="{A878F9A3-F240-45EB-AC9E-4B01C965B066}" sibTransId="{BEEF09D8-1FFB-4556-AE88-A0E5E94A29D5}"/>
    <dgm:cxn modelId="{E9E80EA6-B1C2-4658-A8DB-76EF67807B4B}" srcId="{3D66000C-6CF9-439F-90E3-98087A9AE83B}" destId="{480FE0DA-06C8-40C2-ABB7-5249B8D43F23}" srcOrd="5" destOrd="0" parTransId="{C8803E7B-89C7-40A6-9186-FFD06396D6EC}" sibTransId="{B2F67462-7DAE-414C-8DE4-F41ACDA2B34B}"/>
    <dgm:cxn modelId="{CA711314-0882-43FF-ACE1-C8A12537143A}" type="presOf" srcId="{E3BCE83A-FAE5-4076-81EA-E53B0297326F}" destId="{3D31A7BC-3D25-4216-8305-B775CC8DEAF4}" srcOrd="0" destOrd="0" presId="urn:microsoft.com/office/officeart/2005/8/layout/hChevron3"/>
    <dgm:cxn modelId="{4281A4C2-B07F-4647-911C-8584477FAAA5}" type="presOf" srcId="{480FE0DA-06C8-40C2-ABB7-5249B8D43F23}" destId="{B06C70F3-F47F-414B-9C1E-797FCB7B4688}" srcOrd="0" destOrd="0" presId="urn:microsoft.com/office/officeart/2005/8/layout/hChevron3"/>
    <dgm:cxn modelId="{1C635CA8-9B18-4F55-BC94-0B25AB3C6FA6}" type="presOf" srcId="{D903ACD6-DCCD-4C3C-ACBC-9D34101C5719}" destId="{BCACA34F-165B-461A-8ECE-0F4E486FB628}" srcOrd="0" destOrd="0" presId="urn:microsoft.com/office/officeart/2005/8/layout/hChevron3"/>
    <dgm:cxn modelId="{D34221E9-9521-46AC-A093-7A465CB57D9E}" type="presOf" srcId="{3D66000C-6CF9-439F-90E3-98087A9AE83B}" destId="{9B73BE6A-EF1C-44DB-B4CA-390D993CE440}" srcOrd="0" destOrd="0" presId="urn:microsoft.com/office/officeart/2005/8/layout/hChevron3"/>
    <dgm:cxn modelId="{36555C8C-9FC1-4A05-991D-924EFB9B938F}" type="presOf" srcId="{E7FD1A7B-EC6E-40EC-89EF-6E13FA4482E9}" destId="{B6683819-AA25-4085-B0F9-00133ED3124D}" srcOrd="0" destOrd="0" presId="urn:microsoft.com/office/officeart/2005/8/layout/hChevron3"/>
    <dgm:cxn modelId="{7F4FEB04-D254-4BA9-B0E1-249B13AF2437}" type="presOf" srcId="{2F7FF564-19CD-42B1-A277-F053805C0745}" destId="{F15F1971-026A-43E2-93E1-8AB2082DDF01}"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646A196A-2C76-4E7B-BC82-0DDF5FDC8CE6}" type="presParOf" srcId="{9B73BE6A-EF1C-44DB-B4CA-390D993CE440}" destId="{B6683819-AA25-4085-B0F9-00133ED3124D}" srcOrd="0" destOrd="0" presId="urn:microsoft.com/office/officeart/2005/8/layout/hChevron3"/>
    <dgm:cxn modelId="{B8B32A81-F042-4FF5-8A36-3D11043EAD42}" type="presParOf" srcId="{9B73BE6A-EF1C-44DB-B4CA-390D993CE440}" destId="{A08C15A6-CADF-4483-87C5-AB5CFE41DCAD}" srcOrd="1" destOrd="0" presId="urn:microsoft.com/office/officeart/2005/8/layout/hChevron3"/>
    <dgm:cxn modelId="{978647C1-EF00-490B-B028-12EFB0254651}" type="presParOf" srcId="{9B73BE6A-EF1C-44DB-B4CA-390D993CE440}" destId="{F15F1971-026A-43E2-93E1-8AB2082DDF01}" srcOrd="2" destOrd="0" presId="urn:microsoft.com/office/officeart/2005/8/layout/hChevron3"/>
    <dgm:cxn modelId="{F12FEA30-DF7C-4009-8EC0-4214CCB9252C}" type="presParOf" srcId="{9B73BE6A-EF1C-44DB-B4CA-390D993CE440}" destId="{7C69DE28-07BF-4DE6-8209-B07D151C3E8A}" srcOrd="3" destOrd="0" presId="urn:microsoft.com/office/officeart/2005/8/layout/hChevron3"/>
    <dgm:cxn modelId="{2115460A-786C-4709-994A-1C19D9EF3DE5}" type="presParOf" srcId="{9B73BE6A-EF1C-44DB-B4CA-390D993CE440}" destId="{BCACA34F-165B-461A-8ECE-0F4E486FB628}" srcOrd="4" destOrd="0" presId="urn:microsoft.com/office/officeart/2005/8/layout/hChevron3"/>
    <dgm:cxn modelId="{A0ACFC78-047E-45D7-9F7D-A38C9038765D}" type="presParOf" srcId="{9B73BE6A-EF1C-44DB-B4CA-390D993CE440}" destId="{2EED68F7-45A7-498F-8344-8F15AEAB4028}" srcOrd="5" destOrd="0" presId="urn:microsoft.com/office/officeart/2005/8/layout/hChevron3"/>
    <dgm:cxn modelId="{AC43E9AA-7AE7-42B7-924A-954C46A3EC40}" type="presParOf" srcId="{9B73BE6A-EF1C-44DB-B4CA-390D993CE440}" destId="{E086F69A-54B8-47BA-8072-2EF3CA61A88B}" srcOrd="6" destOrd="0" presId="urn:microsoft.com/office/officeart/2005/8/layout/hChevron3"/>
    <dgm:cxn modelId="{F7D1F526-9465-4B96-8BA2-2D357BBD771D}" type="presParOf" srcId="{9B73BE6A-EF1C-44DB-B4CA-390D993CE440}" destId="{C0388958-785A-407C-8D52-1409EEB849DE}" srcOrd="7" destOrd="0" presId="urn:microsoft.com/office/officeart/2005/8/layout/hChevron3"/>
    <dgm:cxn modelId="{FE349894-EE04-43B1-A984-E57E40F80D4A}" type="presParOf" srcId="{9B73BE6A-EF1C-44DB-B4CA-390D993CE440}" destId="{8514D973-F3DB-4163-81F6-9D4FEBFC3548}" srcOrd="8" destOrd="0" presId="urn:microsoft.com/office/officeart/2005/8/layout/hChevron3"/>
    <dgm:cxn modelId="{1B8416CF-5D88-4DA7-A1D3-EF4BED8F1A38}" type="presParOf" srcId="{9B73BE6A-EF1C-44DB-B4CA-390D993CE440}" destId="{CDBF745D-5583-4207-9F96-A6A074A554CC}" srcOrd="9" destOrd="0" presId="urn:microsoft.com/office/officeart/2005/8/layout/hChevron3"/>
    <dgm:cxn modelId="{FD025CD2-F6BC-46A8-90E5-350C1EE8CF52}" type="presParOf" srcId="{9B73BE6A-EF1C-44DB-B4CA-390D993CE440}" destId="{B06C70F3-F47F-414B-9C1E-797FCB7B4688}" srcOrd="10" destOrd="0" presId="urn:microsoft.com/office/officeart/2005/8/layout/hChevron3"/>
    <dgm:cxn modelId="{F76DBC48-9A2E-463F-8A95-98FEE7216C90}" type="presParOf" srcId="{9B73BE6A-EF1C-44DB-B4CA-390D993CE440}" destId="{EF27208C-BCB1-4A60-B7E0-3888569B0346}" srcOrd="11" destOrd="0" presId="urn:microsoft.com/office/officeart/2005/8/layout/hChevron3"/>
    <dgm:cxn modelId="{23CB15F6-C83F-42DF-88E1-FF821A459306}"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4">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2">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762DA696-A10B-43FF-97E1-EE0CB945FBC1}" srcId="{3D66000C-6CF9-439F-90E3-98087A9AE83B}" destId="{2428394A-CD94-48D2-9D9D-58D1AAA0DF35}" srcOrd="4" destOrd="0" parTransId="{C66C0CDD-3129-47B2-AC17-87076622F043}" sibTransId="{646218A7-C952-480F-B899-2967826BEB35}"/>
    <dgm:cxn modelId="{F5E152EF-9821-443F-9BE4-3D737F6998C5}" srcId="{3D66000C-6CF9-439F-90E3-98087A9AE83B}" destId="{896656F0-6A8E-4B6D-9582-B88118956C8F}" srcOrd="3" destOrd="0" parTransId="{FE42C6D6-F4E2-4AFC-9EC0-D1EB87FDC13B}" sibTransId="{1B9D308A-1FFB-41BC-967A-4592EA94873A}"/>
    <dgm:cxn modelId="{5309C882-EB5F-4482-B57D-690639E33130}" type="presOf" srcId="{2F7FF564-19CD-42B1-A277-F053805C0745}" destId="{F15F1971-026A-43E2-93E1-8AB2082DDF01}" srcOrd="0" destOrd="0" presId="urn:microsoft.com/office/officeart/2005/8/layout/hChevron3"/>
    <dgm:cxn modelId="{83F22EE0-74A2-4E79-8212-1DE5423C1CB4}" type="presOf" srcId="{E3BCE83A-FAE5-4076-81EA-E53B0297326F}" destId="{3D31A7BC-3D25-4216-8305-B775CC8DEAF4}" srcOrd="0" destOrd="0" presId="urn:microsoft.com/office/officeart/2005/8/layout/hChevron3"/>
    <dgm:cxn modelId="{907F033A-0CB6-497A-88FE-DF0BB81775E7}" srcId="{3D66000C-6CF9-439F-90E3-98087A9AE83B}" destId="{E7FD1A7B-EC6E-40EC-89EF-6E13FA4482E9}" srcOrd="0" destOrd="0" parTransId="{E425FBB8-16FE-4890-B5C5-793B0D8B0ED6}" sibTransId="{213CFA95-475A-4B2E-8FBF-556DD5FED7EB}"/>
    <dgm:cxn modelId="{598B6FDA-99AF-4220-9280-44873F9EEE86}" srcId="{3D66000C-6CF9-439F-90E3-98087A9AE83B}" destId="{D903ACD6-DCCD-4C3C-ACBC-9D34101C5719}" srcOrd="2" destOrd="0" parTransId="{81EC149F-2583-4B55-8805-9CE20B53892A}" sibTransId="{2F4993F2-D4F2-4F65-ADF0-CBFD1F78E276}"/>
    <dgm:cxn modelId="{793809AD-EEFC-4580-9B82-0CEBA969334C}" type="presOf" srcId="{E7FD1A7B-EC6E-40EC-89EF-6E13FA4482E9}" destId="{B6683819-AA25-4085-B0F9-00133ED3124D}" srcOrd="0" destOrd="0" presId="urn:microsoft.com/office/officeart/2005/8/layout/hChevron3"/>
    <dgm:cxn modelId="{1931EA62-ADFD-4A2D-A29B-1F250A19E6A0}" srcId="{3D66000C-6CF9-439F-90E3-98087A9AE83B}" destId="{2F7FF564-19CD-42B1-A277-F053805C0745}" srcOrd="1" destOrd="0" parTransId="{A878F9A3-F240-45EB-AC9E-4B01C965B066}" sibTransId="{BEEF09D8-1FFB-4556-AE88-A0E5E94A29D5}"/>
    <dgm:cxn modelId="{62A68793-1906-488F-BEBC-630394E6F150}" type="presOf" srcId="{480FE0DA-06C8-40C2-ABB7-5249B8D43F23}" destId="{B06C70F3-F47F-414B-9C1E-797FCB7B4688}" srcOrd="0" destOrd="0" presId="urn:microsoft.com/office/officeart/2005/8/layout/hChevron3"/>
    <dgm:cxn modelId="{14F10CE3-C5F1-4E78-8A74-9AE0C0BD2C86}" type="presOf" srcId="{3D66000C-6CF9-439F-90E3-98087A9AE83B}" destId="{9B73BE6A-EF1C-44DB-B4CA-390D993CE440}"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CE39CBD8-4C91-4CA5-9401-05148CCE594D}" type="presOf" srcId="{D903ACD6-DCCD-4C3C-ACBC-9D34101C5719}" destId="{BCACA34F-165B-461A-8ECE-0F4E486FB628}" srcOrd="0" destOrd="0" presId="urn:microsoft.com/office/officeart/2005/8/layout/hChevron3"/>
    <dgm:cxn modelId="{77E9B0E6-0F5C-4FCF-B5CF-349F99BEC2E8}" type="presOf" srcId="{896656F0-6A8E-4B6D-9582-B88118956C8F}" destId="{E086F69A-54B8-47BA-8072-2EF3CA61A88B}" srcOrd="0" destOrd="0" presId="urn:microsoft.com/office/officeart/2005/8/layout/hChevron3"/>
    <dgm:cxn modelId="{FAE35AB9-6626-4AB6-BD36-CF8A1EBBE979}" type="presOf" srcId="{2428394A-CD94-48D2-9D9D-58D1AAA0DF35}" destId="{8514D973-F3DB-4163-81F6-9D4FEBFC3548}" srcOrd="0" destOrd="0" presId="urn:microsoft.com/office/officeart/2005/8/layout/hChevron3"/>
    <dgm:cxn modelId="{9D8ACE53-DBDB-4496-B7E0-4B2693B9F322}" srcId="{3D66000C-6CF9-439F-90E3-98087A9AE83B}" destId="{E3BCE83A-FAE5-4076-81EA-E53B0297326F}" srcOrd="6" destOrd="0" parTransId="{558F9281-4B4D-45F5-A99E-02D0D9F3EA4B}" sibTransId="{D9F29493-CAFF-40CD-8AAB-B1B9401DE3B3}"/>
    <dgm:cxn modelId="{9774A71E-1280-4BF9-8152-2A49D44D1D67}" type="presParOf" srcId="{9B73BE6A-EF1C-44DB-B4CA-390D993CE440}" destId="{B6683819-AA25-4085-B0F9-00133ED3124D}" srcOrd="0" destOrd="0" presId="urn:microsoft.com/office/officeart/2005/8/layout/hChevron3"/>
    <dgm:cxn modelId="{2BD9CA71-311E-40F0-8E69-AF90F3F28F75}" type="presParOf" srcId="{9B73BE6A-EF1C-44DB-B4CA-390D993CE440}" destId="{A08C15A6-CADF-4483-87C5-AB5CFE41DCAD}" srcOrd="1" destOrd="0" presId="urn:microsoft.com/office/officeart/2005/8/layout/hChevron3"/>
    <dgm:cxn modelId="{22C360CA-6870-4167-BE04-3FFDF3965453}" type="presParOf" srcId="{9B73BE6A-EF1C-44DB-B4CA-390D993CE440}" destId="{F15F1971-026A-43E2-93E1-8AB2082DDF01}" srcOrd="2" destOrd="0" presId="urn:microsoft.com/office/officeart/2005/8/layout/hChevron3"/>
    <dgm:cxn modelId="{D912674E-F84B-47FB-A623-0A0076A222A5}" type="presParOf" srcId="{9B73BE6A-EF1C-44DB-B4CA-390D993CE440}" destId="{7C69DE28-07BF-4DE6-8209-B07D151C3E8A}" srcOrd="3" destOrd="0" presId="urn:microsoft.com/office/officeart/2005/8/layout/hChevron3"/>
    <dgm:cxn modelId="{3A3DBCAD-0615-4456-BF02-A857261B7CAF}" type="presParOf" srcId="{9B73BE6A-EF1C-44DB-B4CA-390D993CE440}" destId="{BCACA34F-165B-461A-8ECE-0F4E486FB628}" srcOrd="4" destOrd="0" presId="urn:microsoft.com/office/officeart/2005/8/layout/hChevron3"/>
    <dgm:cxn modelId="{37181582-B31F-4B25-857F-94C8AF0761BE}" type="presParOf" srcId="{9B73BE6A-EF1C-44DB-B4CA-390D993CE440}" destId="{2EED68F7-45A7-498F-8344-8F15AEAB4028}" srcOrd="5" destOrd="0" presId="urn:microsoft.com/office/officeart/2005/8/layout/hChevron3"/>
    <dgm:cxn modelId="{0273FD45-07A8-4E58-BEE9-AD07184DD9D6}" type="presParOf" srcId="{9B73BE6A-EF1C-44DB-B4CA-390D993CE440}" destId="{E086F69A-54B8-47BA-8072-2EF3CA61A88B}" srcOrd="6" destOrd="0" presId="urn:microsoft.com/office/officeart/2005/8/layout/hChevron3"/>
    <dgm:cxn modelId="{204830EC-916F-4D39-B78B-86FDD8066F2D}" type="presParOf" srcId="{9B73BE6A-EF1C-44DB-B4CA-390D993CE440}" destId="{C0388958-785A-407C-8D52-1409EEB849DE}" srcOrd="7" destOrd="0" presId="urn:microsoft.com/office/officeart/2005/8/layout/hChevron3"/>
    <dgm:cxn modelId="{38968D0D-6D0A-4776-BB05-117E1BC6F678}" type="presParOf" srcId="{9B73BE6A-EF1C-44DB-B4CA-390D993CE440}" destId="{8514D973-F3DB-4163-81F6-9D4FEBFC3548}" srcOrd="8" destOrd="0" presId="urn:microsoft.com/office/officeart/2005/8/layout/hChevron3"/>
    <dgm:cxn modelId="{2E4BF7F6-CB2C-4019-964A-1BD2EF081516}" type="presParOf" srcId="{9B73BE6A-EF1C-44DB-B4CA-390D993CE440}" destId="{CDBF745D-5583-4207-9F96-A6A074A554CC}" srcOrd="9" destOrd="0" presId="urn:microsoft.com/office/officeart/2005/8/layout/hChevron3"/>
    <dgm:cxn modelId="{71994397-61D0-438A-9589-B6BBF33103B3}" type="presParOf" srcId="{9B73BE6A-EF1C-44DB-B4CA-390D993CE440}" destId="{B06C70F3-F47F-414B-9C1E-797FCB7B4688}" srcOrd="10" destOrd="0" presId="urn:microsoft.com/office/officeart/2005/8/layout/hChevron3"/>
    <dgm:cxn modelId="{C6C2301E-0CC5-450A-9FD5-A188DC318192}" type="presParOf" srcId="{9B73BE6A-EF1C-44DB-B4CA-390D993CE440}" destId="{EF27208C-BCB1-4A60-B7E0-3888569B0346}" srcOrd="11" destOrd="0" presId="urn:microsoft.com/office/officeart/2005/8/layout/hChevron3"/>
    <dgm:cxn modelId="{439A0D47-E34E-4BDB-A722-00DE2E29615B}"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66000C-6CF9-439F-90E3-98087A9AE83B}" type="doc">
      <dgm:prSet loTypeId="urn:microsoft.com/office/officeart/2005/8/layout/hChevron3" loCatId="process" qsTypeId="urn:microsoft.com/office/officeart/2005/8/quickstyle/simple1" qsCatId="simple" csTypeId="urn:microsoft.com/office/officeart/2005/8/colors/accent1_2" csCatId="accent1" phldr="1"/>
      <dgm:spPr/>
    </dgm:pt>
    <dgm:pt modelId="{E7FD1A7B-EC6E-40EC-89EF-6E13FA4482E9}">
      <dgm:prSet phldrT="[Text]"/>
      <dgm:spPr>
        <a:solidFill>
          <a:schemeClr val="accent2">
            <a:lumMod val="75000"/>
          </a:schemeClr>
        </a:solidFill>
      </dgm:spPr>
      <dgm:t>
        <a:bodyPr/>
        <a:lstStyle/>
        <a:p>
          <a:r>
            <a:rPr lang="en-US" dirty="0" smtClean="0"/>
            <a:t>Motivation</a:t>
          </a:r>
          <a:endParaRPr lang="en-US" dirty="0"/>
        </a:p>
      </dgm:t>
    </dgm:pt>
    <dgm:pt modelId="{E425FBB8-16FE-4890-B5C5-793B0D8B0ED6}" type="parTrans" cxnId="{907F033A-0CB6-497A-88FE-DF0BB81775E7}">
      <dgm:prSet/>
      <dgm:spPr/>
      <dgm:t>
        <a:bodyPr/>
        <a:lstStyle/>
        <a:p>
          <a:endParaRPr lang="en-US"/>
        </a:p>
      </dgm:t>
    </dgm:pt>
    <dgm:pt modelId="{213CFA95-475A-4B2E-8FBF-556DD5FED7EB}" type="sibTrans" cxnId="{907F033A-0CB6-497A-88FE-DF0BB81775E7}">
      <dgm:prSet/>
      <dgm:spPr/>
      <dgm:t>
        <a:bodyPr/>
        <a:lstStyle/>
        <a:p>
          <a:endParaRPr lang="en-US"/>
        </a:p>
      </dgm:t>
    </dgm:pt>
    <dgm:pt modelId="{2F7FF564-19CD-42B1-A277-F053805C0745}">
      <dgm:prSet phldrT="[Text]"/>
      <dgm:spPr>
        <a:solidFill>
          <a:schemeClr val="accent2">
            <a:lumMod val="75000"/>
          </a:schemeClr>
        </a:solidFill>
      </dgm:spPr>
      <dgm:t>
        <a:bodyPr/>
        <a:lstStyle/>
        <a:p>
          <a:r>
            <a:rPr lang="en-US" dirty="0" smtClean="0"/>
            <a:t>Problem</a:t>
          </a:r>
          <a:endParaRPr lang="en-US" dirty="0"/>
        </a:p>
      </dgm:t>
    </dgm:pt>
    <dgm:pt modelId="{A878F9A3-F240-45EB-AC9E-4B01C965B066}" type="parTrans" cxnId="{1931EA62-ADFD-4A2D-A29B-1F250A19E6A0}">
      <dgm:prSet/>
      <dgm:spPr/>
      <dgm:t>
        <a:bodyPr/>
        <a:lstStyle/>
        <a:p>
          <a:endParaRPr lang="en-US"/>
        </a:p>
      </dgm:t>
    </dgm:pt>
    <dgm:pt modelId="{BEEF09D8-1FFB-4556-AE88-A0E5E94A29D5}" type="sibTrans" cxnId="{1931EA62-ADFD-4A2D-A29B-1F250A19E6A0}">
      <dgm:prSet/>
      <dgm:spPr/>
      <dgm:t>
        <a:bodyPr/>
        <a:lstStyle/>
        <a:p>
          <a:endParaRPr lang="en-US"/>
        </a:p>
      </dgm:t>
    </dgm:pt>
    <dgm:pt modelId="{D903ACD6-DCCD-4C3C-ACBC-9D34101C5719}">
      <dgm:prSet phldrT="[Text]"/>
      <dgm:spPr>
        <a:solidFill>
          <a:schemeClr val="accent2">
            <a:lumMod val="75000"/>
          </a:schemeClr>
        </a:solidFill>
      </dgm:spPr>
      <dgm:t>
        <a:bodyPr/>
        <a:lstStyle/>
        <a:p>
          <a:r>
            <a:rPr lang="en-US" dirty="0" smtClean="0"/>
            <a:t>Data</a:t>
          </a:r>
          <a:endParaRPr lang="en-US" dirty="0"/>
        </a:p>
      </dgm:t>
    </dgm:pt>
    <dgm:pt modelId="{81EC149F-2583-4B55-8805-9CE20B53892A}" type="parTrans" cxnId="{598B6FDA-99AF-4220-9280-44873F9EEE86}">
      <dgm:prSet/>
      <dgm:spPr/>
      <dgm:t>
        <a:bodyPr/>
        <a:lstStyle/>
        <a:p>
          <a:endParaRPr lang="en-US"/>
        </a:p>
      </dgm:t>
    </dgm:pt>
    <dgm:pt modelId="{2F4993F2-D4F2-4F65-ADF0-CBFD1F78E276}" type="sibTrans" cxnId="{598B6FDA-99AF-4220-9280-44873F9EEE86}">
      <dgm:prSet/>
      <dgm:spPr/>
      <dgm:t>
        <a:bodyPr/>
        <a:lstStyle/>
        <a:p>
          <a:endParaRPr lang="en-US"/>
        </a:p>
      </dgm:t>
    </dgm:pt>
    <dgm:pt modelId="{896656F0-6A8E-4B6D-9582-B88118956C8F}">
      <dgm:prSet phldrT="[Text]"/>
      <dgm:spPr>
        <a:solidFill>
          <a:schemeClr val="accent4">
            <a:lumMod val="75000"/>
          </a:schemeClr>
        </a:solidFill>
      </dgm:spPr>
      <dgm:t>
        <a:bodyPr/>
        <a:lstStyle/>
        <a:p>
          <a:r>
            <a:rPr lang="en-US" dirty="0" smtClean="0"/>
            <a:t>Method</a:t>
          </a:r>
          <a:endParaRPr lang="en-US" dirty="0"/>
        </a:p>
      </dgm:t>
    </dgm:pt>
    <dgm:pt modelId="{FE42C6D6-F4E2-4AFC-9EC0-D1EB87FDC13B}" type="parTrans" cxnId="{F5E152EF-9821-443F-9BE4-3D737F6998C5}">
      <dgm:prSet/>
      <dgm:spPr/>
      <dgm:t>
        <a:bodyPr/>
        <a:lstStyle/>
        <a:p>
          <a:endParaRPr lang="en-US"/>
        </a:p>
      </dgm:t>
    </dgm:pt>
    <dgm:pt modelId="{1B9D308A-1FFB-41BC-967A-4592EA94873A}" type="sibTrans" cxnId="{F5E152EF-9821-443F-9BE4-3D737F6998C5}">
      <dgm:prSet/>
      <dgm:spPr/>
      <dgm:t>
        <a:bodyPr/>
        <a:lstStyle/>
        <a:p>
          <a:endParaRPr lang="en-US"/>
        </a:p>
      </dgm:t>
    </dgm:pt>
    <dgm:pt modelId="{2428394A-CD94-48D2-9D9D-58D1AAA0DF35}">
      <dgm:prSet phldrT="[Text]"/>
      <dgm:spPr>
        <a:solidFill>
          <a:schemeClr val="accent2">
            <a:lumMod val="75000"/>
          </a:schemeClr>
        </a:solidFill>
      </dgm:spPr>
      <dgm:t>
        <a:bodyPr/>
        <a:lstStyle/>
        <a:p>
          <a:r>
            <a:rPr lang="en-US" dirty="0" smtClean="0"/>
            <a:t>Implementation &amp; Results</a:t>
          </a:r>
          <a:endParaRPr lang="en-US" dirty="0"/>
        </a:p>
      </dgm:t>
    </dgm:pt>
    <dgm:pt modelId="{C66C0CDD-3129-47B2-AC17-87076622F043}" type="parTrans" cxnId="{762DA696-A10B-43FF-97E1-EE0CB945FBC1}">
      <dgm:prSet/>
      <dgm:spPr/>
      <dgm:t>
        <a:bodyPr/>
        <a:lstStyle/>
        <a:p>
          <a:endParaRPr lang="en-US"/>
        </a:p>
      </dgm:t>
    </dgm:pt>
    <dgm:pt modelId="{646218A7-C952-480F-B899-2967826BEB35}" type="sibTrans" cxnId="{762DA696-A10B-43FF-97E1-EE0CB945FBC1}">
      <dgm:prSet/>
      <dgm:spPr/>
      <dgm:t>
        <a:bodyPr/>
        <a:lstStyle/>
        <a:p>
          <a:endParaRPr lang="en-US"/>
        </a:p>
      </dgm:t>
    </dgm:pt>
    <dgm:pt modelId="{480FE0DA-06C8-40C2-ABB7-5249B8D43F23}">
      <dgm:prSet phldrT="[Text]"/>
      <dgm:spPr>
        <a:solidFill>
          <a:schemeClr val="accent2">
            <a:lumMod val="75000"/>
          </a:schemeClr>
        </a:solidFill>
      </dgm:spPr>
      <dgm:t>
        <a:bodyPr/>
        <a:lstStyle/>
        <a:p>
          <a:r>
            <a:rPr lang="en-US" dirty="0" smtClean="0"/>
            <a:t>Future Work</a:t>
          </a:r>
          <a:endParaRPr lang="en-US" dirty="0"/>
        </a:p>
      </dgm:t>
    </dgm:pt>
    <dgm:pt modelId="{C8803E7B-89C7-40A6-9186-FFD06396D6EC}" type="parTrans" cxnId="{E9E80EA6-B1C2-4658-A8DB-76EF67807B4B}">
      <dgm:prSet/>
      <dgm:spPr/>
      <dgm:t>
        <a:bodyPr/>
        <a:lstStyle/>
        <a:p>
          <a:endParaRPr lang="en-US"/>
        </a:p>
      </dgm:t>
    </dgm:pt>
    <dgm:pt modelId="{B2F67462-7DAE-414C-8DE4-F41ACDA2B34B}" type="sibTrans" cxnId="{E9E80EA6-B1C2-4658-A8DB-76EF67807B4B}">
      <dgm:prSet/>
      <dgm:spPr/>
      <dgm:t>
        <a:bodyPr/>
        <a:lstStyle/>
        <a:p>
          <a:endParaRPr lang="en-US"/>
        </a:p>
      </dgm:t>
    </dgm:pt>
    <dgm:pt modelId="{E3BCE83A-FAE5-4076-81EA-E53B0297326F}">
      <dgm:prSet phldrT="[Text]"/>
      <dgm:spPr>
        <a:solidFill>
          <a:schemeClr val="accent2">
            <a:lumMod val="75000"/>
          </a:schemeClr>
        </a:solidFill>
      </dgm:spPr>
      <dgm:t>
        <a:bodyPr/>
        <a:lstStyle/>
        <a:p>
          <a:r>
            <a:rPr lang="en-US" dirty="0" smtClean="0"/>
            <a:t>Summary</a:t>
          </a:r>
          <a:endParaRPr lang="en-US" dirty="0"/>
        </a:p>
      </dgm:t>
    </dgm:pt>
    <dgm:pt modelId="{558F9281-4B4D-45F5-A99E-02D0D9F3EA4B}" type="parTrans" cxnId="{9D8ACE53-DBDB-4496-B7E0-4B2693B9F322}">
      <dgm:prSet/>
      <dgm:spPr/>
      <dgm:t>
        <a:bodyPr/>
        <a:lstStyle/>
        <a:p>
          <a:endParaRPr lang="en-US"/>
        </a:p>
      </dgm:t>
    </dgm:pt>
    <dgm:pt modelId="{D9F29493-CAFF-40CD-8AAB-B1B9401DE3B3}" type="sibTrans" cxnId="{9D8ACE53-DBDB-4496-B7E0-4B2693B9F322}">
      <dgm:prSet/>
      <dgm:spPr/>
      <dgm:t>
        <a:bodyPr/>
        <a:lstStyle/>
        <a:p>
          <a:endParaRPr lang="en-US"/>
        </a:p>
      </dgm:t>
    </dgm:pt>
    <dgm:pt modelId="{9B73BE6A-EF1C-44DB-B4CA-390D993CE440}" type="pres">
      <dgm:prSet presAssocID="{3D66000C-6CF9-439F-90E3-98087A9AE83B}" presName="Name0" presStyleCnt="0">
        <dgm:presLayoutVars>
          <dgm:dir/>
          <dgm:resizeHandles val="exact"/>
        </dgm:presLayoutVars>
      </dgm:prSet>
      <dgm:spPr/>
    </dgm:pt>
    <dgm:pt modelId="{B6683819-AA25-4085-B0F9-00133ED3124D}" type="pres">
      <dgm:prSet presAssocID="{E7FD1A7B-EC6E-40EC-89EF-6E13FA4482E9}" presName="parTxOnly" presStyleLbl="node1" presStyleIdx="0" presStyleCnt="7">
        <dgm:presLayoutVars>
          <dgm:bulletEnabled val="1"/>
        </dgm:presLayoutVars>
      </dgm:prSet>
      <dgm:spPr/>
      <dgm:t>
        <a:bodyPr/>
        <a:lstStyle/>
        <a:p>
          <a:endParaRPr lang="en-US"/>
        </a:p>
      </dgm:t>
    </dgm:pt>
    <dgm:pt modelId="{A08C15A6-CADF-4483-87C5-AB5CFE41DCAD}" type="pres">
      <dgm:prSet presAssocID="{213CFA95-475A-4B2E-8FBF-556DD5FED7EB}" presName="parSpace" presStyleCnt="0"/>
      <dgm:spPr/>
    </dgm:pt>
    <dgm:pt modelId="{F15F1971-026A-43E2-93E1-8AB2082DDF01}" type="pres">
      <dgm:prSet presAssocID="{2F7FF564-19CD-42B1-A277-F053805C0745}" presName="parTxOnly" presStyleLbl="node1" presStyleIdx="1" presStyleCnt="7">
        <dgm:presLayoutVars>
          <dgm:bulletEnabled val="1"/>
        </dgm:presLayoutVars>
      </dgm:prSet>
      <dgm:spPr/>
      <dgm:t>
        <a:bodyPr/>
        <a:lstStyle/>
        <a:p>
          <a:endParaRPr lang="en-US"/>
        </a:p>
      </dgm:t>
    </dgm:pt>
    <dgm:pt modelId="{7C69DE28-07BF-4DE6-8209-B07D151C3E8A}" type="pres">
      <dgm:prSet presAssocID="{BEEF09D8-1FFB-4556-AE88-A0E5E94A29D5}" presName="parSpace" presStyleCnt="0"/>
      <dgm:spPr/>
    </dgm:pt>
    <dgm:pt modelId="{BCACA34F-165B-461A-8ECE-0F4E486FB628}" type="pres">
      <dgm:prSet presAssocID="{D903ACD6-DCCD-4C3C-ACBC-9D34101C5719}" presName="parTxOnly" presStyleLbl="node1" presStyleIdx="2" presStyleCnt="7">
        <dgm:presLayoutVars>
          <dgm:bulletEnabled val="1"/>
        </dgm:presLayoutVars>
      </dgm:prSet>
      <dgm:spPr/>
      <dgm:t>
        <a:bodyPr/>
        <a:lstStyle/>
        <a:p>
          <a:endParaRPr lang="en-US"/>
        </a:p>
      </dgm:t>
    </dgm:pt>
    <dgm:pt modelId="{2EED68F7-45A7-498F-8344-8F15AEAB4028}" type="pres">
      <dgm:prSet presAssocID="{2F4993F2-D4F2-4F65-ADF0-CBFD1F78E276}" presName="parSpace" presStyleCnt="0"/>
      <dgm:spPr/>
    </dgm:pt>
    <dgm:pt modelId="{E086F69A-54B8-47BA-8072-2EF3CA61A88B}" type="pres">
      <dgm:prSet presAssocID="{896656F0-6A8E-4B6D-9582-B88118956C8F}" presName="parTxOnly" presStyleLbl="node1" presStyleIdx="3" presStyleCnt="7">
        <dgm:presLayoutVars>
          <dgm:bulletEnabled val="1"/>
        </dgm:presLayoutVars>
      </dgm:prSet>
      <dgm:spPr/>
      <dgm:t>
        <a:bodyPr/>
        <a:lstStyle/>
        <a:p>
          <a:endParaRPr lang="en-US"/>
        </a:p>
      </dgm:t>
    </dgm:pt>
    <dgm:pt modelId="{C0388958-785A-407C-8D52-1409EEB849DE}" type="pres">
      <dgm:prSet presAssocID="{1B9D308A-1FFB-41BC-967A-4592EA94873A}" presName="parSpace" presStyleCnt="0"/>
      <dgm:spPr/>
    </dgm:pt>
    <dgm:pt modelId="{8514D973-F3DB-4163-81F6-9D4FEBFC3548}" type="pres">
      <dgm:prSet presAssocID="{2428394A-CD94-48D2-9D9D-58D1AAA0DF35}" presName="parTxOnly" presStyleLbl="node1" presStyleIdx="4" presStyleCnt="7">
        <dgm:presLayoutVars>
          <dgm:bulletEnabled val="1"/>
        </dgm:presLayoutVars>
      </dgm:prSet>
      <dgm:spPr/>
      <dgm:t>
        <a:bodyPr/>
        <a:lstStyle/>
        <a:p>
          <a:endParaRPr lang="en-US"/>
        </a:p>
      </dgm:t>
    </dgm:pt>
    <dgm:pt modelId="{CDBF745D-5583-4207-9F96-A6A074A554CC}" type="pres">
      <dgm:prSet presAssocID="{646218A7-C952-480F-B899-2967826BEB35}" presName="parSpace" presStyleCnt="0"/>
      <dgm:spPr/>
    </dgm:pt>
    <dgm:pt modelId="{B06C70F3-F47F-414B-9C1E-797FCB7B4688}" type="pres">
      <dgm:prSet presAssocID="{480FE0DA-06C8-40C2-ABB7-5249B8D43F23}" presName="parTxOnly" presStyleLbl="node1" presStyleIdx="5" presStyleCnt="7">
        <dgm:presLayoutVars>
          <dgm:bulletEnabled val="1"/>
        </dgm:presLayoutVars>
      </dgm:prSet>
      <dgm:spPr/>
      <dgm:t>
        <a:bodyPr/>
        <a:lstStyle/>
        <a:p>
          <a:endParaRPr lang="en-US"/>
        </a:p>
      </dgm:t>
    </dgm:pt>
    <dgm:pt modelId="{EF27208C-BCB1-4A60-B7E0-3888569B0346}" type="pres">
      <dgm:prSet presAssocID="{B2F67462-7DAE-414C-8DE4-F41ACDA2B34B}" presName="parSpace" presStyleCnt="0"/>
      <dgm:spPr/>
    </dgm:pt>
    <dgm:pt modelId="{3D31A7BC-3D25-4216-8305-B775CC8DEAF4}" type="pres">
      <dgm:prSet presAssocID="{E3BCE83A-FAE5-4076-81EA-E53B0297326F}" presName="parTxOnly" presStyleLbl="node1" presStyleIdx="6" presStyleCnt="7">
        <dgm:presLayoutVars>
          <dgm:bulletEnabled val="1"/>
        </dgm:presLayoutVars>
      </dgm:prSet>
      <dgm:spPr/>
      <dgm:t>
        <a:bodyPr/>
        <a:lstStyle/>
        <a:p>
          <a:endParaRPr lang="en-US"/>
        </a:p>
      </dgm:t>
    </dgm:pt>
  </dgm:ptLst>
  <dgm:cxnLst>
    <dgm:cxn modelId="{907F033A-0CB6-497A-88FE-DF0BB81775E7}" srcId="{3D66000C-6CF9-439F-90E3-98087A9AE83B}" destId="{E7FD1A7B-EC6E-40EC-89EF-6E13FA4482E9}" srcOrd="0" destOrd="0" parTransId="{E425FBB8-16FE-4890-B5C5-793B0D8B0ED6}" sibTransId="{213CFA95-475A-4B2E-8FBF-556DD5FED7EB}"/>
    <dgm:cxn modelId="{9D8ACE53-DBDB-4496-B7E0-4B2693B9F322}" srcId="{3D66000C-6CF9-439F-90E3-98087A9AE83B}" destId="{E3BCE83A-FAE5-4076-81EA-E53B0297326F}" srcOrd="6" destOrd="0" parTransId="{558F9281-4B4D-45F5-A99E-02D0D9F3EA4B}" sibTransId="{D9F29493-CAFF-40CD-8AAB-B1B9401DE3B3}"/>
    <dgm:cxn modelId="{FA83BBE4-BFA6-4CA3-BD02-2ABD514A49BE}" type="presOf" srcId="{E3BCE83A-FAE5-4076-81EA-E53B0297326F}" destId="{3D31A7BC-3D25-4216-8305-B775CC8DEAF4}" srcOrd="0" destOrd="0" presId="urn:microsoft.com/office/officeart/2005/8/layout/hChevron3"/>
    <dgm:cxn modelId="{1931EA62-ADFD-4A2D-A29B-1F250A19E6A0}" srcId="{3D66000C-6CF9-439F-90E3-98087A9AE83B}" destId="{2F7FF564-19CD-42B1-A277-F053805C0745}" srcOrd="1" destOrd="0" parTransId="{A878F9A3-F240-45EB-AC9E-4B01C965B066}" sibTransId="{BEEF09D8-1FFB-4556-AE88-A0E5E94A29D5}"/>
    <dgm:cxn modelId="{E44C27C9-B0C2-4661-BC09-86ECC0923DE2}" type="presOf" srcId="{D903ACD6-DCCD-4C3C-ACBC-9D34101C5719}" destId="{BCACA34F-165B-461A-8ECE-0F4E486FB628}" srcOrd="0" destOrd="0" presId="urn:microsoft.com/office/officeart/2005/8/layout/hChevron3"/>
    <dgm:cxn modelId="{AED9883B-3E6B-48F7-8124-7BCC515746EF}" type="presOf" srcId="{2428394A-CD94-48D2-9D9D-58D1AAA0DF35}" destId="{8514D973-F3DB-4163-81F6-9D4FEBFC3548}" srcOrd="0" destOrd="0" presId="urn:microsoft.com/office/officeart/2005/8/layout/hChevron3"/>
    <dgm:cxn modelId="{AD31010A-2D26-4313-8FFC-AB1E2A14CCB0}" type="presOf" srcId="{2F7FF564-19CD-42B1-A277-F053805C0745}" destId="{F15F1971-026A-43E2-93E1-8AB2082DDF01}" srcOrd="0" destOrd="0" presId="urn:microsoft.com/office/officeart/2005/8/layout/hChevron3"/>
    <dgm:cxn modelId="{762DA696-A10B-43FF-97E1-EE0CB945FBC1}" srcId="{3D66000C-6CF9-439F-90E3-98087A9AE83B}" destId="{2428394A-CD94-48D2-9D9D-58D1AAA0DF35}" srcOrd="4" destOrd="0" parTransId="{C66C0CDD-3129-47B2-AC17-87076622F043}" sibTransId="{646218A7-C952-480F-B899-2967826BEB35}"/>
    <dgm:cxn modelId="{CA639E4B-394C-4611-83CA-4E235F1D92D2}" type="presOf" srcId="{3D66000C-6CF9-439F-90E3-98087A9AE83B}" destId="{9B73BE6A-EF1C-44DB-B4CA-390D993CE440}" srcOrd="0" destOrd="0" presId="urn:microsoft.com/office/officeart/2005/8/layout/hChevron3"/>
    <dgm:cxn modelId="{E9E80EA6-B1C2-4658-A8DB-76EF67807B4B}" srcId="{3D66000C-6CF9-439F-90E3-98087A9AE83B}" destId="{480FE0DA-06C8-40C2-ABB7-5249B8D43F23}" srcOrd="5" destOrd="0" parTransId="{C8803E7B-89C7-40A6-9186-FFD06396D6EC}" sibTransId="{B2F67462-7DAE-414C-8DE4-F41ACDA2B34B}"/>
    <dgm:cxn modelId="{598B6FDA-99AF-4220-9280-44873F9EEE86}" srcId="{3D66000C-6CF9-439F-90E3-98087A9AE83B}" destId="{D903ACD6-DCCD-4C3C-ACBC-9D34101C5719}" srcOrd="2" destOrd="0" parTransId="{81EC149F-2583-4B55-8805-9CE20B53892A}" sibTransId="{2F4993F2-D4F2-4F65-ADF0-CBFD1F78E276}"/>
    <dgm:cxn modelId="{F5E152EF-9821-443F-9BE4-3D737F6998C5}" srcId="{3D66000C-6CF9-439F-90E3-98087A9AE83B}" destId="{896656F0-6A8E-4B6D-9582-B88118956C8F}" srcOrd="3" destOrd="0" parTransId="{FE42C6D6-F4E2-4AFC-9EC0-D1EB87FDC13B}" sibTransId="{1B9D308A-1FFB-41BC-967A-4592EA94873A}"/>
    <dgm:cxn modelId="{DDB7D326-C2AA-48EF-A2A1-A8BD6EAF5807}" type="presOf" srcId="{E7FD1A7B-EC6E-40EC-89EF-6E13FA4482E9}" destId="{B6683819-AA25-4085-B0F9-00133ED3124D}" srcOrd="0" destOrd="0" presId="urn:microsoft.com/office/officeart/2005/8/layout/hChevron3"/>
    <dgm:cxn modelId="{D7233F46-D4D2-4F1A-B9DC-9A444533B3E4}" type="presOf" srcId="{480FE0DA-06C8-40C2-ABB7-5249B8D43F23}" destId="{B06C70F3-F47F-414B-9C1E-797FCB7B4688}" srcOrd="0" destOrd="0" presId="urn:microsoft.com/office/officeart/2005/8/layout/hChevron3"/>
    <dgm:cxn modelId="{90D180D1-8353-4D5A-9ED9-B0A69670A808}" type="presOf" srcId="{896656F0-6A8E-4B6D-9582-B88118956C8F}" destId="{E086F69A-54B8-47BA-8072-2EF3CA61A88B}" srcOrd="0" destOrd="0" presId="urn:microsoft.com/office/officeart/2005/8/layout/hChevron3"/>
    <dgm:cxn modelId="{1B2C27F7-0FC1-482B-B482-67E2AB59A2FA}" type="presParOf" srcId="{9B73BE6A-EF1C-44DB-B4CA-390D993CE440}" destId="{B6683819-AA25-4085-B0F9-00133ED3124D}" srcOrd="0" destOrd="0" presId="urn:microsoft.com/office/officeart/2005/8/layout/hChevron3"/>
    <dgm:cxn modelId="{F09C27AD-4AE2-4806-8F07-98A361900E8E}" type="presParOf" srcId="{9B73BE6A-EF1C-44DB-B4CA-390D993CE440}" destId="{A08C15A6-CADF-4483-87C5-AB5CFE41DCAD}" srcOrd="1" destOrd="0" presId="urn:microsoft.com/office/officeart/2005/8/layout/hChevron3"/>
    <dgm:cxn modelId="{7364C490-6AF5-4A35-819F-FDC51E030C82}" type="presParOf" srcId="{9B73BE6A-EF1C-44DB-B4CA-390D993CE440}" destId="{F15F1971-026A-43E2-93E1-8AB2082DDF01}" srcOrd="2" destOrd="0" presId="urn:microsoft.com/office/officeart/2005/8/layout/hChevron3"/>
    <dgm:cxn modelId="{5A3BCAE4-DEC5-448B-8D17-82EC7C76E8D3}" type="presParOf" srcId="{9B73BE6A-EF1C-44DB-B4CA-390D993CE440}" destId="{7C69DE28-07BF-4DE6-8209-B07D151C3E8A}" srcOrd="3" destOrd="0" presId="urn:microsoft.com/office/officeart/2005/8/layout/hChevron3"/>
    <dgm:cxn modelId="{06C78C1C-BC95-4516-8DF0-77E46D5AAF06}" type="presParOf" srcId="{9B73BE6A-EF1C-44DB-B4CA-390D993CE440}" destId="{BCACA34F-165B-461A-8ECE-0F4E486FB628}" srcOrd="4" destOrd="0" presId="urn:microsoft.com/office/officeart/2005/8/layout/hChevron3"/>
    <dgm:cxn modelId="{EED7D768-85C0-4194-9CD6-7C72C88EB869}" type="presParOf" srcId="{9B73BE6A-EF1C-44DB-B4CA-390D993CE440}" destId="{2EED68F7-45A7-498F-8344-8F15AEAB4028}" srcOrd="5" destOrd="0" presId="urn:microsoft.com/office/officeart/2005/8/layout/hChevron3"/>
    <dgm:cxn modelId="{38F031E5-2628-4BA1-A1B2-03E12518C64C}" type="presParOf" srcId="{9B73BE6A-EF1C-44DB-B4CA-390D993CE440}" destId="{E086F69A-54B8-47BA-8072-2EF3CA61A88B}" srcOrd="6" destOrd="0" presId="urn:microsoft.com/office/officeart/2005/8/layout/hChevron3"/>
    <dgm:cxn modelId="{024E3315-199E-4585-A623-C03F9DF34AFB}" type="presParOf" srcId="{9B73BE6A-EF1C-44DB-B4CA-390D993CE440}" destId="{C0388958-785A-407C-8D52-1409EEB849DE}" srcOrd="7" destOrd="0" presId="urn:microsoft.com/office/officeart/2005/8/layout/hChevron3"/>
    <dgm:cxn modelId="{F0A90D7C-9E03-4618-8BA4-190008111CED}" type="presParOf" srcId="{9B73BE6A-EF1C-44DB-B4CA-390D993CE440}" destId="{8514D973-F3DB-4163-81F6-9D4FEBFC3548}" srcOrd="8" destOrd="0" presId="urn:microsoft.com/office/officeart/2005/8/layout/hChevron3"/>
    <dgm:cxn modelId="{69566BF5-81DD-45FF-824E-233C89BDD6F1}" type="presParOf" srcId="{9B73BE6A-EF1C-44DB-B4CA-390D993CE440}" destId="{CDBF745D-5583-4207-9F96-A6A074A554CC}" srcOrd="9" destOrd="0" presId="urn:microsoft.com/office/officeart/2005/8/layout/hChevron3"/>
    <dgm:cxn modelId="{81BB67FB-8B97-4082-9DDC-0B022EA882D8}" type="presParOf" srcId="{9B73BE6A-EF1C-44DB-B4CA-390D993CE440}" destId="{B06C70F3-F47F-414B-9C1E-797FCB7B4688}" srcOrd="10" destOrd="0" presId="urn:microsoft.com/office/officeart/2005/8/layout/hChevron3"/>
    <dgm:cxn modelId="{B09AF869-8BF4-461B-B001-34CE56ABBEE1}" type="presParOf" srcId="{9B73BE6A-EF1C-44DB-B4CA-390D993CE440}" destId="{EF27208C-BCB1-4A60-B7E0-3888569B0346}" srcOrd="11" destOrd="0" presId="urn:microsoft.com/office/officeart/2005/8/layout/hChevron3"/>
    <dgm:cxn modelId="{1AF6E0BB-9979-45AF-991E-6F2CE4D4998D}" type="presParOf" srcId="{9B73BE6A-EF1C-44DB-B4CA-390D993CE440}" destId="{3D31A7BC-3D25-4216-8305-B775CC8DEAF4}" srcOrd="12" destOrd="0" presId="urn:microsoft.com/office/officeart/2005/8/layout/hChevron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3819-AA25-4085-B0F9-00133ED3124D}">
      <dsp:nvSpPr>
        <dsp:cNvPr id="0" name=""/>
        <dsp:cNvSpPr/>
      </dsp:nvSpPr>
      <dsp:spPr>
        <a:xfrm>
          <a:off x="1562" y="245373"/>
          <a:ext cx="1838771" cy="735508"/>
        </a:xfrm>
        <a:prstGeom prst="homePlat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Motivation</a:t>
          </a:r>
          <a:endParaRPr lang="en-US" sz="1100" kern="1200" dirty="0"/>
        </a:p>
      </dsp:txBody>
      <dsp:txXfrm>
        <a:off x="1562" y="245373"/>
        <a:ext cx="1654894" cy="735508"/>
      </dsp:txXfrm>
    </dsp:sp>
    <dsp:sp modelId="{F15F1971-026A-43E2-93E1-8AB2082DDF01}">
      <dsp:nvSpPr>
        <dsp:cNvPr id="0" name=""/>
        <dsp:cNvSpPr/>
      </dsp:nvSpPr>
      <dsp:spPr>
        <a:xfrm>
          <a:off x="1472579"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Problem</a:t>
          </a:r>
          <a:endParaRPr lang="en-US" sz="1100" kern="1200" dirty="0"/>
        </a:p>
      </dsp:txBody>
      <dsp:txXfrm>
        <a:off x="1840333" y="245373"/>
        <a:ext cx="1103263" cy="735508"/>
      </dsp:txXfrm>
    </dsp:sp>
    <dsp:sp modelId="{BCACA34F-165B-461A-8ECE-0F4E486FB628}">
      <dsp:nvSpPr>
        <dsp:cNvPr id="0" name=""/>
        <dsp:cNvSpPr/>
      </dsp:nvSpPr>
      <dsp:spPr>
        <a:xfrm>
          <a:off x="2943597"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Data</a:t>
          </a:r>
          <a:endParaRPr lang="en-US" sz="1100" kern="1200" dirty="0"/>
        </a:p>
      </dsp:txBody>
      <dsp:txXfrm>
        <a:off x="3311351" y="245373"/>
        <a:ext cx="1103263" cy="735508"/>
      </dsp:txXfrm>
    </dsp:sp>
    <dsp:sp modelId="{E086F69A-54B8-47BA-8072-2EF3CA61A88B}">
      <dsp:nvSpPr>
        <dsp:cNvPr id="0" name=""/>
        <dsp:cNvSpPr/>
      </dsp:nvSpPr>
      <dsp:spPr>
        <a:xfrm>
          <a:off x="4414614" y="245373"/>
          <a:ext cx="1838771" cy="735508"/>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Method</a:t>
          </a:r>
          <a:endParaRPr lang="en-US" sz="1100" kern="1200" dirty="0"/>
        </a:p>
      </dsp:txBody>
      <dsp:txXfrm>
        <a:off x="4782368" y="245373"/>
        <a:ext cx="1103263" cy="735508"/>
      </dsp:txXfrm>
    </dsp:sp>
    <dsp:sp modelId="{8514D973-F3DB-4163-81F6-9D4FEBFC3548}">
      <dsp:nvSpPr>
        <dsp:cNvPr id="0" name=""/>
        <dsp:cNvSpPr/>
      </dsp:nvSpPr>
      <dsp:spPr>
        <a:xfrm>
          <a:off x="5885631"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Implementation &amp; Results</a:t>
          </a:r>
          <a:endParaRPr lang="en-US" sz="1100" kern="1200" dirty="0"/>
        </a:p>
      </dsp:txBody>
      <dsp:txXfrm>
        <a:off x="6253385" y="245373"/>
        <a:ext cx="1103263" cy="735508"/>
      </dsp:txXfrm>
    </dsp:sp>
    <dsp:sp modelId="{B06C70F3-F47F-414B-9C1E-797FCB7B4688}">
      <dsp:nvSpPr>
        <dsp:cNvPr id="0" name=""/>
        <dsp:cNvSpPr/>
      </dsp:nvSpPr>
      <dsp:spPr>
        <a:xfrm>
          <a:off x="7356648"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Future Work</a:t>
          </a:r>
          <a:endParaRPr lang="en-US" sz="1100" kern="1200" dirty="0"/>
        </a:p>
      </dsp:txBody>
      <dsp:txXfrm>
        <a:off x="7724402" y="245373"/>
        <a:ext cx="1103263" cy="735508"/>
      </dsp:txXfrm>
    </dsp:sp>
    <dsp:sp modelId="{3D31A7BC-3D25-4216-8305-B775CC8DEAF4}">
      <dsp:nvSpPr>
        <dsp:cNvPr id="0" name=""/>
        <dsp:cNvSpPr/>
      </dsp:nvSpPr>
      <dsp:spPr>
        <a:xfrm>
          <a:off x="8827665" y="245373"/>
          <a:ext cx="1838771" cy="735508"/>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Summary</a:t>
          </a:r>
          <a:endParaRPr lang="en-US" sz="1100" kern="1200" dirty="0"/>
        </a:p>
      </dsp:txBody>
      <dsp:txXfrm>
        <a:off x="9195419" y="245373"/>
        <a:ext cx="1103263" cy="73550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4/9/2015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4/9/2015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4/9/2015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4/9/2015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4/9/2015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4/9/2015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4/9/2015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4/9/2015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4/9/2015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4/9/2015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4/9/2015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4/9/2015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4/9/2015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lumMod val="60000"/>
                    <a:lumOff val="40000"/>
                  </a:schemeClr>
                </a:solidFill>
              </a:defRPr>
            </a:lvl1pPr>
          </a:lstStyle>
          <a:p>
            <a:fld id="{C2C6F8EA-316C-41DE-B9A4-EDCC3A85ED9A}" type="datetimeFigureOut">
              <a:rPr lang="en-US"/>
              <a:pPr/>
              <a:t>4/9/2015</a:t>
            </a:fld>
            <a:endParaRPr/>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lumMod val="60000"/>
                    <a:lumOff val="40000"/>
                  </a:schemeClr>
                </a:solidFill>
              </a:defRPr>
            </a:lvl1pPr>
          </a:lstStyle>
          <a:p>
            <a:fld id="{7DC1BBB0-96F0-4077-A278-0F3FB5C104D3}" type="slidenum">
              <a:rPr/>
              <a:pPr/>
              <a:t>‹#›</a:t>
            </a:fld>
            <a:endParaRPr/>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15.png"/><Relationship Id="rId5" Type="http://schemas.openxmlformats.org/officeDocument/2006/relationships/diagramQuickStyle" Target="../diagrams/quickStyle11.xml"/><Relationship Id="rId10" Type="http://schemas.openxmlformats.org/officeDocument/2006/relationships/image" Target="../media/image14.png"/><Relationship Id="rId4" Type="http://schemas.openxmlformats.org/officeDocument/2006/relationships/diagramLayout" Target="../diagrams/layout11.xml"/><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6.png"/><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7.png"/><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7.xml"/><Relationship Id="rId7" Type="http://schemas.openxmlformats.org/officeDocument/2006/relationships/image" Target="../media/image18.jpeg"/><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 Id="rId9"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slideLayout" Target="../slideLayouts/slideLayout4.xml"/><Relationship Id="rId7" Type="http://schemas.openxmlformats.org/officeDocument/2006/relationships/diagramColors" Target="../diagrams/colors1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QuickStyle" Target="../diagrams/quickStyle18.xml"/><Relationship Id="rId11" Type="http://schemas.openxmlformats.org/officeDocument/2006/relationships/image" Target="../media/image23.jpeg"/><Relationship Id="rId5" Type="http://schemas.openxmlformats.org/officeDocument/2006/relationships/diagramLayout" Target="../diagrams/layout18.xml"/><Relationship Id="rId10" Type="http://schemas.openxmlformats.org/officeDocument/2006/relationships/image" Target="../media/image22.jpeg"/><Relationship Id="rId4" Type="http://schemas.openxmlformats.org/officeDocument/2006/relationships/diagramData" Target="../diagrams/data18.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5.png"/><Relationship Id="rId7" Type="http://schemas.openxmlformats.org/officeDocument/2006/relationships/diagramColors" Target="../diagrams/colors19.xml"/><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1.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diagramLayout" Target="../diagrams/layout20.xml"/><Relationship Id="rId7" Type="http://schemas.openxmlformats.org/officeDocument/2006/relationships/slide" Target="slide29.xml"/><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slide" Target="slide25.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10" Type="http://schemas.openxmlformats.org/officeDocument/2006/relationships/image" Target="../media/image1.png"/><Relationship Id="rId4" Type="http://schemas.openxmlformats.org/officeDocument/2006/relationships/diagramLayout" Target="../diagrams/layout21.xml"/><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hyperlink" Target="http://www.academia.edu/1887808/" TargetMode="Externa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4.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png"/><Relationship Id="rId7" Type="http://schemas.openxmlformats.org/officeDocument/2006/relationships/diagramColors" Target="../diagrams/colors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5.png"/><Relationship Id="rId4" Type="http://schemas.openxmlformats.org/officeDocument/2006/relationships/diagramLayout" Target="../diagrams/layout6.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diagramColors" Target="../diagrams/colors7.xml"/><Relationship Id="rId12"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7.xml"/><Relationship Id="rId11" Type="http://schemas.openxmlformats.org/officeDocument/2006/relationships/image" Target="../media/image7.gif"/><Relationship Id="rId5" Type="http://schemas.openxmlformats.org/officeDocument/2006/relationships/diagramLayout" Target="../diagrams/layout7.xml"/><Relationship Id="rId10" Type="http://schemas.openxmlformats.org/officeDocument/2006/relationships/slide" Target="slide26.xml"/><Relationship Id="rId4" Type="http://schemas.openxmlformats.org/officeDocument/2006/relationships/diagramData" Target="../diagrams/data7.xml"/><Relationship Id="rId9"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8.xml"/><Relationship Id="rId7" Type="http://schemas.openxmlformats.org/officeDocument/2006/relationships/image" Target="../media/image5.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Event Recognition in EEG Data</a:t>
            </a:r>
            <a:endParaRPr lang="en-US" dirty="0"/>
          </a:p>
        </p:txBody>
      </p:sp>
      <p:sp>
        <p:nvSpPr>
          <p:cNvPr id="3" name="Subtitle 2"/>
          <p:cNvSpPr>
            <a:spLocks noGrp="1"/>
          </p:cNvSpPr>
          <p:nvPr>
            <p:ph type="subTitle" idx="1"/>
          </p:nvPr>
        </p:nvSpPr>
        <p:spPr/>
        <p:txBody>
          <a:bodyPr/>
          <a:lstStyle/>
          <a:p>
            <a:r>
              <a:rPr lang="en-US" dirty="0" smtClean="0"/>
              <a:t>Presenter:  Kate Pabst</a:t>
            </a:r>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advTm="7477">
        <p:fade/>
      </p:transition>
    </mc:Choice>
    <mc:Fallback xmlns="">
      <p:transition spd="med" advTm="7477">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 LDA Approach Overview</a:t>
            </a:r>
            <a:endParaRPr lang="en-US" dirty="0"/>
          </a:p>
        </p:txBody>
      </p:sp>
      <p:sp>
        <p:nvSpPr>
          <p:cNvPr id="3" name="Content Placeholder 2"/>
          <p:cNvSpPr>
            <a:spLocks noGrp="1"/>
          </p:cNvSpPr>
          <p:nvPr>
            <p:ph idx="1"/>
          </p:nvPr>
        </p:nvSpPr>
        <p:spPr/>
        <p:txBody>
          <a:bodyPr>
            <a:normAutofit/>
          </a:bodyPr>
          <a:lstStyle/>
          <a:p>
            <a:pPr marL="514350" indent="-514350">
              <a:buAutoNum type="arabicPeriod"/>
            </a:pPr>
            <a:r>
              <a:rPr lang="en-US" dirty="0" smtClean="0"/>
              <a:t>At each standard time unit, find # of extreme points (peaks/valleys) during the last user defined time window</a:t>
            </a:r>
          </a:p>
          <a:p>
            <a:pPr marL="514350" indent="-514350">
              <a:buAutoNum type="arabicPeriod"/>
            </a:pPr>
            <a:r>
              <a:rPr lang="en-US" dirty="0" smtClean="0"/>
              <a:t>Feed # of peaks/valleys in time window into prediction algorithm (LDA)</a:t>
            </a:r>
          </a:p>
          <a:p>
            <a:pPr marL="514350" indent="-514350">
              <a:buAutoNum type="arabicPeriod"/>
            </a:pPr>
            <a:r>
              <a:rPr lang="en-US" dirty="0" smtClean="0"/>
              <a:t>LDA returns a posterior probability of each class.  For example, in left/right problem</a:t>
            </a:r>
          </a:p>
          <a:p>
            <a:pPr lvl="2"/>
            <a:r>
              <a:rPr lang="en-US" dirty="0" smtClean="0"/>
              <a:t>If probability &gt; left threshold choose left class</a:t>
            </a:r>
          </a:p>
          <a:p>
            <a:pPr lvl="2"/>
            <a:r>
              <a:rPr lang="en-US" dirty="0" smtClean="0"/>
              <a:t>If probability &gt; right threshold choose right class</a:t>
            </a:r>
          </a:p>
          <a:p>
            <a:pPr lvl="2"/>
            <a:r>
              <a:rPr lang="en-US" dirty="0" smtClean="0"/>
              <a:t>Otherwise, choose neutral</a:t>
            </a:r>
          </a:p>
          <a:p>
            <a:pPr marL="514350" indent="-514350">
              <a:buAutoNum type="arabicPeriod"/>
            </a:pPr>
            <a:endParaRPr lang="en-US" dirty="0"/>
          </a:p>
        </p:txBody>
      </p:sp>
      <p:graphicFrame>
        <p:nvGraphicFramePr>
          <p:cNvPr id="4" name="Diagram 3"/>
          <p:cNvGraphicFramePr/>
          <p:nvPr>
            <p:extLst>
              <p:ext uri="{D42A27DB-BD31-4B8C-83A1-F6EECF244321}">
                <p14:modId xmlns:p14="http://schemas.microsoft.com/office/powerpoint/2010/main" val="465159311"/>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9143569"/>
      </p:ext>
    </p:extLst>
  </p:cSld>
  <p:clrMapOvr>
    <a:masterClrMapping/>
  </p:clrMapOvr>
  <mc:AlternateContent xmlns:mc="http://schemas.openxmlformats.org/markup-compatibility/2006" xmlns:p14="http://schemas.microsoft.com/office/powerpoint/2010/main">
    <mc:Choice Requires="p14">
      <p:transition spd="med" p14:dur="700" advTm="75818">
        <p:fade/>
      </p:transition>
    </mc:Choice>
    <mc:Fallback xmlns="">
      <p:transition spd="med" advTm="75818">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76200"/>
            <a:ext cx="9782801" cy="1239837"/>
          </a:xfrm>
        </p:spPr>
        <p:txBody>
          <a:bodyPr/>
          <a:lstStyle/>
          <a:p>
            <a:r>
              <a:rPr lang="en-US" dirty="0" smtClean="0"/>
              <a:t>Method – LDA Approach:  Peaks/Valleys in Time Series</a:t>
            </a:r>
            <a:endParaRPr lang="en-US" dirty="0"/>
          </a:p>
        </p:txBody>
      </p:sp>
      <p:sp>
        <p:nvSpPr>
          <p:cNvPr id="3" name="Content Placeholder 2"/>
          <p:cNvSpPr>
            <a:spLocks noGrp="1"/>
          </p:cNvSpPr>
          <p:nvPr>
            <p:ph idx="1"/>
          </p:nvPr>
        </p:nvSpPr>
        <p:spPr>
          <a:xfrm>
            <a:off x="1593436" y="1371600"/>
            <a:ext cx="9782801" cy="3124200"/>
          </a:xfrm>
        </p:spPr>
        <p:txBody>
          <a:bodyPr/>
          <a:lstStyle/>
          <a:p>
            <a:r>
              <a:rPr lang="en-US" sz="2400" dirty="0" smtClean="0"/>
              <a:t>Each movement is characterized by variations in time series that are predictable in direction (if not scale)</a:t>
            </a:r>
          </a:p>
          <a:p>
            <a:endParaRPr lang="en-US" dirty="0"/>
          </a:p>
          <a:p>
            <a:endParaRPr lang="en-US" dirty="0" smtClean="0"/>
          </a:p>
          <a:p>
            <a:endParaRPr lang="en-US" dirty="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1903412" y="2057400"/>
            <a:ext cx="3352800" cy="2020199"/>
          </a:xfrm>
          <a:prstGeom prst="rect">
            <a:avLst/>
          </a:prstGeom>
        </p:spPr>
      </p:pic>
      <p:graphicFrame>
        <p:nvGraphicFramePr>
          <p:cNvPr id="5" name="Diagram 4"/>
          <p:cNvGraphicFramePr/>
          <p:nvPr>
            <p:extLst>
              <p:ext uri="{D42A27DB-BD31-4B8C-83A1-F6EECF244321}">
                <p14:modId xmlns:p14="http://schemas.microsoft.com/office/powerpoint/2010/main" val="1900166990"/>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942012" y="2209800"/>
            <a:ext cx="5105400" cy="830997"/>
          </a:xfrm>
          <a:prstGeom prst="rect">
            <a:avLst/>
          </a:prstGeom>
          <a:noFill/>
        </p:spPr>
        <p:txBody>
          <a:bodyPr wrap="square" rtlCol="0">
            <a:spAutoFit/>
          </a:bodyPr>
          <a:lstStyle/>
          <a:p>
            <a:r>
              <a:rPr lang="en-US" sz="1600" dirty="0" smtClean="0"/>
              <a:t>Example – Typical right event (shown here) is characterized by valley in S2 &amp; peaks in S3/S4.  S1 is not a good predictor of a right event.</a:t>
            </a:r>
            <a:endParaRPr lang="en-US" sz="1600" dirty="0"/>
          </a:p>
        </p:txBody>
      </p:sp>
      <p:sp>
        <p:nvSpPr>
          <p:cNvPr id="7" name="Oval 6"/>
          <p:cNvSpPr/>
          <p:nvPr/>
        </p:nvSpPr>
        <p:spPr>
          <a:xfrm>
            <a:off x="3656012" y="2091899"/>
            <a:ext cx="1447800" cy="879901"/>
          </a:xfrm>
          <a:prstGeom prst="ellipse">
            <a:avLst/>
          </a:prstGeom>
          <a:solidFill>
            <a:schemeClr val="accent4">
              <a:lumMod val="60000"/>
              <a:lumOff val="4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03412" y="3082499"/>
            <a:ext cx="1447800" cy="879901"/>
          </a:xfrm>
          <a:prstGeom prst="ellipse">
            <a:avLst/>
          </a:prstGeom>
          <a:solidFill>
            <a:schemeClr val="accent4">
              <a:lumMod val="60000"/>
              <a:lumOff val="4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656012" y="3082499"/>
            <a:ext cx="1447800" cy="879901"/>
          </a:xfrm>
          <a:prstGeom prst="ellipse">
            <a:avLst/>
          </a:prstGeom>
          <a:solidFill>
            <a:schemeClr val="accent4">
              <a:lumMod val="60000"/>
              <a:lumOff val="4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1593436" y="4189200"/>
            <a:ext cx="4272375" cy="1602000"/>
          </a:xfrm>
          <a:prstGeom prst="rect">
            <a:avLst/>
          </a:prstGeom>
        </p:spPr>
        <p:txBody>
          <a:bodyPr vert="horz" lIns="91440" tIns="45720" rIns="91440" bIns="45720" rtlCol="0">
            <a:normAutofit fontScale="925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400" dirty="0" smtClean="0"/>
              <a:t>Not all sensors are good predictors for all events</a:t>
            </a:r>
          </a:p>
          <a:p>
            <a:r>
              <a:rPr lang="en-US" sz="2400" dirty="0" smtClean="0"/>
              <a:t>What is characteristic pattern for an event can be subjective</a:t>
            </a:r>
          </a:p>
          <a:p>
            <a:endParaRPr lang="en-US" dirty="0" smtClean="0"/>
          </a:p>
          <a:p>
            <a:endParaRPr lang="en-US" dirty="0" smtClean="0"/>
          </a:p>
          <a:p>
            <a:endParaRPr lang="en-US" dirty="0" smtClean="0"/>
          </a:p>
          <a:p>
            <a:endParaRPr lang="en-US" dirty="0" smtClean="0"/>
          </a:p>
          <a:p>
            <a:pPr marL="0" indent="0">
              <a:buFont typeface="Euphemia" pitchFamily="34" charset="0"/>
              <a:buNone/>
            </a:pPr>
            <a:endParaRPr lang="en-US" dirty="0" smtClean="0"/>
          </a:p>
        </p:txBody>
      </p:sp>
      <p:graphicFrame>
        <p:nvGraphicFramePr>
          <p:cNvPr id="11" name="Table 10"/>
          <p:cNvGraphicFramePr>
            <a:graphicFrameLocks noGrp="1"/>
          </p:cNvGraphicFramePr>
          <p:nvPr>
            <p:extLst>
              <p:ext uri="{D42A27DB-BD31-4B8C-83A1-F6EECF244321}">
                <p14:modId xmlns:p14="http://schemas.microsoft.com/office/powerpoint/2010/main" val="1636714625"/>
              </p:ext>
            </p:extLst>
          </p:nvPr>
        </p:nvGraphicFramePr>
        <p:xfrm>
          <a:off x="6551612" y="4116240"/>
          <a:ext cx="3886201" cy="1446360"/>
        </p:xfrm>
        <a:graphic>
          <a:graphicData uri="http://schemas.openxmlformats.org/drawingml/2006/table">
            <a:tbl>
              <a:tblPr/>
              <a:tblGrid>
                <a:gridCol w="765986"/>
                <a:gridCol w="765986"/>
                <a:gridCol w="765986"/>
                <a:gridCol w="765986"/>
                <a:gridCol w="822257"/>
              </a:tblGrid>
              <a:tr h="291920">
                <a:tc>
                  <a:txBody>
                    <a:bodyPr/>
                    <a:lstStyle/>
                    <a:p>
                      <a:pPr marL="0" marR="0" fontAlgn="t">
                        <a:spcBef>
                          <a:spcPts val="0"/>
                        </a:spcBef>
                        <a:spcAft>
                          <a:spcPts val="0"/>
                        </a:spcAft>
                      </a:pPr>
                      <a:r>
                        <a:rPr lang="en-US" sz="1100" b="1" dirty="0">
                          <a:solidFill>
                            <a:schemeClr val="tx2"/>
                          </a:solidFill>
                          <a:effectLst/>
                          <a:latin typeface="Calibri" panose="020F0502020204030204" pitchFamily="34" charset="0"/>
                        </a:rPr>
                        <a:t>Action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6"/>
                    </a:solidFill>
                  </a:tcPr>
                </a:tc>
                <a:tc>
                  <a:txBody>
                    <a:bodyPr/>
                    <a:lstStyle/>
                    <a:p>
                      <a:pPr marL="0" marR="0" fontAlgn="t">
                        <a:spcBef>
                          <a:spcPts val="0"/>
                        </a:spcBef>
                        <a:spcAft>
                          <a:spcPts val="0"/>
                        </a:spcAft>
                      </a:pPr>
                      <a:r>
                        <a:rPr lang="en-US" sz="1100" b="1" dirty="0">
                          <a:solidFill>
                            <a:schemeClr val="tx2"/>
                          </a:solidFill>
                          <a:effectLst/>
                          <a:latin typeface="Calibri" panose="020F0502020204030204" pitchFamily="34" charset="0"/>
                        </a:rPr>
                        <a:t>S1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6"/>
                    </a:solidFill>
                  </a:tcPr>
                </a:tc>
                <a:tc>
                  <a:txBody>
                    <a:bodyPr/>
                    <a:lstStyle/>
                    <a:p>
                      <a:pPr marL="0" marR="0" fontAlgn="t">
                        <a:spcBef>
                          <a:spcPts val="0"/>
                        </a:spcBef>
                        <a:spcAft>
                          <a:spcPts val="0"/>
                        </a:spcAft>
                      </a:pPr>
                      <a:r>
                        <a:rPr lang="en-US" sz="1100" b="1" dirty="0">
                          <a:solidFill>
                            <a:schemeClr val="tx2"/>
                          </a:solidFill>
                          <a:effectLst/>
                          <a:latin typeface="Calibri" panose="020F0502020204030204" pitchFamily="34" charset="0"/>
                        </a:rPr>
                        <a:t>S2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6"/>
                    </a:solidFill>
                  </a:tcPr>
                </a:tc>
                <a:tc>
                  <a:txBody>
                    <a:bodyPr/>
                    <a:lstStyle/>
                    <a:p>
                      <a:pPr marL="0" marR="0" fontAlgn="t">
                        <a:spcBef>
                          <a:spcPts val="0"/>
                        </a:spcBef>
                        <a:spcAft>
                          <a:spcPts val="0"/>
                        </a:spcAft>
                      </a:pPr>
                      <a:r>
                        <a:rPr lang="en-US" sz="1100" b="1" dirty="0">
                          <a:solidFill>
                            <a:schemeClr val="tx2"/>
                          </a:solidFill>
                          <a:effectLst/>
                          <a:latin typeface="Calibri" panose="020F0502020204030204" pitchFamily="34" charset="0"/>
                        </a:rPr>
                        <a:t>S3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6"/>
                    </a:solidFill>
                  </a:tcPr>
                </a:tc>
                <a:tc>
                  <a:txBody>
                    <a:bodyPr/>
                    <a:lstStyle/>
                    <a:p>
                      <a:pPr marL="0" marR="0" fontAlgn="t">
                        <a:spcBef>
                          <a:spcPts val="0"/>
                        </a:spcBef>
                        <a:spcAft>
                          <a:spcPts val="0"/>
                        </a:spcAft>
                      </a:pPr>
                      <a:r>
                        <a:rPr lang="en-US" sz="1100" b="1" dirty="0">
                          <a:solidFill>
                            <a:schemeClr val="tx2"/>
                          </a:solidFill>
                          <a:effectLst/>
                          <a:latin typeface="Calibri" panose="020F0502020204030204" pitchFamily="34" charset="0"/>
                        </a:rPr>
                        <a:t>S4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6"/>
                    </a:solidFill>
                  </a:tcPr>
                </a:tc>
              </a:tr>
              <a:tr h="278680">
                <a:tc>
                  <a:txBody>
                    <a:bodyPr/>
                    <a:lstStyle/>
                    <a:p>
                      <a:pPr marL="0" marR="0" fontAlgn="t">
                        <a:spcBef>
                          <a:spcPts val="0"/>
                        </a:spcBef>
                        <a:spcAft>
                          <a:spcPts val="0"/>
                        </a:spcAft>
                      </a:pPr>
                      <a:r>
                        <a:rPr lang="en-US" sz="1100" dirty="0" smtClean="0">
                          <a:effectLst/>
                          <a:latin typeface="Calibri" panose="020F0502020204030204" pitchFamily="34" charset="0"/>
                        </a:rPr>
                        <a:t>Up</a:t>
                      </a:r>
                      <a:endParaRPr lang="en-US" sz="1100" dirty="0">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Valley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Valley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Peak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Valley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91920">
                <a:tc>
                  <a:txBody>
                    <a:bodyPr/>
                    <a:lstStyle/>
                    <a:p>
                      <a:pPr marL="0" marR="0" fontAlgn="t">
                        <a:spcBef>
                          <a:spcPts val="0"/>
                        </a:spcBef>
                        <a:spcAft>
                          <a:spcPts val="0"/>
                        </a:spcAft>
                      </a:pPr>
                      <a:r>
                        <a:rPr lang="en-US" sz="1100" dirty="0">
                          <a:effectLst/>
                          <a:latin typeface="Calibri" panose="020F0502020204030204" pitchFamily="34" charset="0"/>
                        </a:rPr>
                        <a:t>Down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None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Peak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Peak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None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91920">
                <a:tc>
                  <a:txBody>
                    <a:bodyPr/>
                    <a:lstStyle/>
                    <a:p>
                      <a:pPr marL="0" marR="0" fontAlgn="t">
                        <a:spcBef>
                          <a:spcPts val="0"/>
                        </a:spcBef>
                        <a:spcAft>
                          <a:spcPts val="0"/>
                        </a:spcAft>
                      </a:pPr>
                      <a:r>
                        <a:rPr lang="en-US" sz="1100">
                          <a:effectLst/>
                          <a:latin typeface="Calibri" panose="020F0502020204030204" pitchFamily="34" charset="0"/>
                        </a:rPr>
                        <a:t>Left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None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Peak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Valley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None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91920">
                <a:tc>
                  <a:txBody>
                    <a:bodyPr/>
                    <a:lstStyle/>
                    <a:p>
                      <a:pPr marL="0" marR="0" fontAlgn="t">
                        <a:spcBef>
                          <a:spcPts val="0"/>
                        </a:spcBef>
                        <a:spcAft>
                          <a:spcPts val="0"/>
                        </a:spcAft>
                      </a:pPr>
                      <a:r>
                        <a:rPr lang="en-US" sz="1100">
                          <a:effectLst/>
                          <a:latin typeface="Calibri" panose="020F0502020204030204" pitchFamily="34" charset="0"/>
                        </a:rPr>
                        <a:t>Right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None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Valley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Peak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Peak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
        <p:nvSpPr>
          <p:cNvPr id="12" name="TextBox 11"/>
          <p:cNvSpPr txBox="1"/>
          <p:nvPr/>
        </p:nvSpPr>
        <p:spPr>
          <a:xfrm>
            <a:off x="6399212" y="3505200"/>
            <a:ext cx="4419600" cy="584775"/>
          </a:xfrm>
          <a:prstGeom prst="rect">
            <a:avLst/>
          </a:prstGeom>
          <a:noFill/>
        </p:spPr>
        <p:txBody>
          <a:bodyPr wrap="square" rtlCol="0">
            <a:spAutoFit/>
          </a:bodyPr>
          <a:lstStyle/>
          <a:p>
            <a:r>
              <a:rPr lang="en-US" sz="1600" b="1" dirty="0" smtClean="0">
                <a:solidFill>
                  <a:schemeClr val="tx2"/>
                </a:solidFill>
              </a:rPr>
              <a:t>Table:  Characteristic patterns for each event</a:t>
            </a:r>
          </a:p>
          <a:p>
            <a:r>
              <a:rPr lang="en-US" sz="1600" b="1" dirty="0" smtClean="0">
                <a:solidFill>
                  <a:schemeClr val="tx2"/>
                </a:solidFill>
              </a:rPr>
              <a:t>(subjective interpretation)</a:t>
            </a:r>
          </a:p>
        </p:txBody>
      </p:sp>
    </p:spTree>
    <p:extLst>
      <p:ext uri="{BB962C8B-B14F-4D97-AF65-F5344CB8AC3E}">
        <p14:creationId xmlns:p14="http://schemas.microsoft.com/office/powerpoint/2010/main" val="1720639585"/>
      </p:ext>
    </p:extLst>
  </p:cSld>
  <p:clrMapOvr>
    <a:masterClrMapping/>
  </p:clrMapOvr>
  <mc:AlternateContent xmlns:mc="http://schemas.openxmlformats.org/markup-compatibility/2006" xmlns:p14="http://schemas.microsoft.com/office/powerpoint/2010/main">
    <mc:Choice Requires="p14">
      <p:transition spd="med" p14:dur="700" advTm="90326">
        <p:fade/>
      </p:transition>
    </mc:Choice>
    <mc:Fallback xmlns="">
      <p:transition spd="med" advTm="90326">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0"/>
            <a:ext cx="9782801" cy="1239837"/>
          </a:xfrm>
        </p:spPr>
        <p:txBody>
          <a:bodyPr/>
          <a:lstStyle/>
          <a:p>
            <a:r>
              <a:rPr lang="en-US" dirty="0" smtClean="0"/>
              <a:t>Method – </a:t>
            </a:r>
            <a:r>
              <a:rPr lang="en-US" dirty="0"/>
              <a:t>LDA Approach: Peaks/Valleys </a:t>
            </a:r>
            <a:r>
              <a:rPr lang="en-US" dirty="0" smtClean="0"/>
              <a:t>Identification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93436" y="1219200"/>
                <a:ext cx="9782801" cy="4572000"/>
              </a:xfrm>
            </p:spPr>
            <p:txBody>
              <a:bodyPr>
                <a:normAutofit/>
              </a:bodyPr>
              <a:lstStyle/>
              <a:p>
                <a:r>
                  <a:rPr lang="en-US" sz="2400" dirty="0" smtClean="0"/>
                  <a:t>Step 1:  Smooth the time series of each sensor (</a:t>
                </a:r>
                <a:r>
                  <a:rPr lang="en-US" sz="2400" dirty="0" err="1" smtClean="0"/>
                  <a:t>ksmooth</a:t>
                </a:r>
                <a:r>
                  <a:rPr lang="en-US" sz="2400" dirty="0" smtClean="0"/>
                  <a:t> function in R) .   </a:t>
                </a:r>
                <a14:m>
                  <m:oMath xmlns:m="http://schemas.openxmlformats.org/officeDocument/2006/math">
                    <m:r>
                      <a:rPr lang="en-US" sz="2400" i="1">
                        <a:latin typeface="Cambria Math" panose="02040503050406030204" pitchFamily="18" charset="0"/>
                      </a:rPr>
                      <m:t>𝐾</m:t>
                    </m:r>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m:t>
                        </m:r>
                      </m:e>
                    </m:d>
                  </m:oMath>
                </a14:m>
                <a:r>
                  <a:rPr lang="en-US" sz="2400" dirty="0" smtClean="0"/>
                  <a:t> options = “box” or “normal”</a:t>
                </a:r>
              </a:p>
              <a:p>
                <a:pPr marL="0" indent="0">
                  <a:buNone/>
                </a:pPr>
                <a:endParaRPr lang="en-US" sz="2400" dirty="0" smtClean="0"/>
              </a:p>
              <a:p>
                <a:pPr marL="0" indent="0">
                  <a:buNone/>
                </a:pPr>
                <a:endParaRPr lang="en-US" sz="2400" dirty="0" smtClean="0"/>
              </a:p>
              <a:p>
                <a:r>
                  <a:rPr lang="en-US" sz="2400" dirty="0" smtClean="0"/>
                  <a:t>Step 2:  Calculate difference of each measurement from smoothed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93436" y="1219200"/>
                <a:ext cx="9782801" cy="4572000"/>
              </a:xfrm>
              <a:blipFill rotWithShape="0">
                <a:blip r:embed="rId2"/>
                <a:stretch>
                  <a:fillRect l="-1121" t="-2667" r="-1682"/>
                </a:stretch>
              </a:blipFill>
            </p:spPr>
            <p:txBody>
              <a:bodyPr/>
              <a:lstStyle/>
              <a:p>
                <a:r>
                  <a:rPr lang="en-US">
                    <a:noFill/>
                  </a:rPr>
                  <a:t> </a:t>
                </a:r>
              </a:p>
            </p:txBody>
          </p:sp>
        </mc:Fallback>
      </mc:AlternateContent>
      <p:graphicFrame>
        <p:nvGraphicFramePr>
          <p:cNvPr id="4" name="Diagram 3"/>
          <p:cNvGraphicFramePr/>
          <p:nvPr>
            <p:extLst>
              <p:ext uri="{D42A27DB-BD31-4B8C-83A1-F6EECF244321}">
                <p14:modId xmlns:p14="http://schemas.microsoft.com/office/powerpoint/2010/main" val="1660910767"/>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noChangeArrowheads="1"/>
          </p:cNvPicPr>
          <p:nvPr/>
        </p:nvPicPr>
        <p:blipFill>
          <a:blip r:embed="rId8" cstate="print"/>
          <a:srcRect/>
          <a:stretch>
            <a:fillRect/>
          </a:stretch>
        </p:blipFill>
        <p:spPr bwMode="auto">
          <a:xfrm>
            <a:off x="2198184" y="1905000"/>
            <a:ext cx="3972428" cy="1066800"/>
          </a:xfrm>
          <a:prstGeom prst="rect">
            <a:avLst/>
          </a:prstGeom>
          <a:noFill/>
          <a:ln w="9525">
            <a:noFill/>
            <a:miter lim="800000"/>
            <a:headEnd/>
            <a:tailEnd/>
          </a:ln>
        </p:spPr>
      </p:pic>
      <p:grpSp>
        <p:nvGrpSpPr>
          <p:cNvPr id="12" name="Group 11"/>
          <p:cNvGrpSpPr/>
          <p:nvPr/>
        </p:nvGrpSpPr>
        <p:grpSpPr>
          <a:xfrm>
            <a:off x="1522412" y="3421420"/>
            <a:ext cx="7848600" cy="2386609"/>
            <a:chOff x="1522412" y="3421420"/>
            <a:chExt cx="7848600" cy="2386609"/>
          </a:xfrm>
        </p:grpSpPr>
        <p:grpSp>
          <p:nvGrpSpPr>
            <p:cNvPr id="5" name="Group 4"/>
            <p:cNvGrpSpPr/>
            <p:nvPr/>
          </p:nvGrpSpPr>
          <p:grpSpPr>
            <a:xfrm>
              <a:off x="1522412" y="3783630"/>
              <a:ext cx="5334001" cy="2007570"/>
              <a:chOff x="1522412" y="3783630"/>
              <a:chExt cx="5334001" cy="2007570"/>
            </a:xfrm>
          </p:grpSpPr>
          <p:pic>
            <p:nvPicPr>
              <p:cNvPr id="11" name="Picture 10"/>
              <p:cNvPicPr>
                <a:picLocks noChangeAspect="1"/>
              </p:cNvPicPr>
              <p:nvPr/>
            </p:nvPicPr>
            <p:blipFill>
              <a:blip r:embed="rId9"/>
              <a:stretch>
                <a:fillRect/>
              </a:stretch>
            </p:blipFill>
            <p:spPr>
              <a:xfrm>
                <a:off x="1522412" y="3783630"/>
                <a:ext cx="5334001" cy="2007570"/>
              </a:xfrm>
              <a:prstGeom prst="rect">
                <a:avLst/>
              </a:prstGeom>
            </p:spPr>
          </p:pic>
          <p:sp>
            <p:nvSpPr>
              <p:cNvPr id="14" name="Oval 13"/>
              <p:cNvSpPr/>
              <p:nvPr/>
            </p:nvSpPr>
            <p:spPr>
              <a:xfrm>
                <a:off x="3351212" y="4191000"/>
                <a:ext cx="609600" cy="6096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3960812" y="4495800"/>
                <a:ext cx="2895601"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932612" y="3421420"/>
              <a:ext cx="2438400" cy="2386609"/>
              <a:chOff x="6932612" y="3421420"/>
              <a:chExt cx="2438400" cy="2386609"/>
            </a:xfrm>
          </p:grpSpPr>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37883" y="3421420"/>
                <a:ext cx="2256929" cy="2386609"/>
              </a:xfrm>
              <a:prstGeom prst="rect">
                <a:avLst/>
              </a:prstGeom>
              <a:noFill/>
            </p:spPr>
          </p:pic>
          <p:sp>
            <p:nvSpPr>
              <p:cNvPr id="17" name="Oval 16"/>
              <p:cNvSpPr/>
              <p:nvPr/>
            </p:nvSpPr>
            <p:spPr>
              <a:xfrm>
                <a:off x="6932612" y="3505200"/>
                <a:ext cx="2438400" cy="2217379"/>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8304212" y="3886200"/>
                <a:ext cx="0" cy="640080"/>
              </a:xfrm>
              <a:prstGeom prst="straightConnector1">
                <a:avLst/>
              </a:prstGeom>
              <a:ln w="2222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23" name="TextBox 22"/>
          <p:cNvSpPr txBox="1"/>
          <p:nvPr/>
        </p:nvSpPr>
        <p:spPr>
          <a:xfrm>
            <a:off x="9494341" y="3607475"/>
            <a:ext cx="2391271" cy="2031325"/>
          </a:xfrm>
          <a:prstGeom prst="rect">
            <a:avLst/>
          </a:prstGeom>
          <a:noFill/>
        </p:spPr>
        <p:txBody>
          <a:bodyPr wrap="square" rtlCol="0">
            <a:spAutoFit/>
          </a:bodyPr>
          <a:lstStyle/>
          <a:p>
            <a:r>
              <a:rPr lang="en-US" b="1" dirty="0"/>
              <a:t>D</a:t>
            </a:r>
            <a:r>
              <a:rPr lang="en-US" b="1" baseline="-25000" dirty="0" smtClean="0"/>
              <a:t>i </a:t>
            </a:r>
            <a:r>
              <a:rPr lang="en-US" b="1" dirty="0" smtClean="0"/>
              <a:t>= X</a:t>
            </a:r>
            <a:r>
              <a:rPr lang="en-US" b="1" baseline="-25000" dirty="0" smtClean="0"/>
              <a:t>i</a:t>
            </a:r>
            <a:r>
              <a:rPr lang="en-US" b="1" dirty="0" smtClean="0"/>
              <a:t> – </a:t>
            </a:r>
            <a:r>
              <a:rPr lang="en-US" b="1" dirty="0" err="1" smtClean="0"/>
              <a:t>XSmoothed</a:t>
            </a:r>
            <a:r>
              <a:rPr lang="en-US" b="1" baseline="-25000" dirty="0" err="1" smtClean="0"/>
              <a:t>i</a:t>
            </a:r>
            <a:r>
              <a:rPr lang="en-US" b="1" dirty="0" smtClean="0"/>
              <a:t> </a:t>
            </a:r>
          </a:p>
          <a:p>
            <a:endParaRPr lang="en-US" b="1" baseline="-25000" dirty="0"/>
          </a:p>
          <a:p>
            <a:r>
              <a:rPr lang="en-US" b="1" dirty="0" smtClean="0"/>
              <a:t>OR</a:t>
            </a:r>
          </a:p>
          <a:p>
            <a:endParaRPr lang="en-US" b="1" dirty="0"/>
          </a:p>
          <a:p>
            <a:r>
              <a:rPr lang="en-US" b="1" dirty="0"/>
              <a:t>D</a:t>
            </a:r>
            <a:r>
              <a:rPr lang="en-US" b="1" baseline="-25000" dirty="0"/>
              <a:t>i </a:t>
            </a:r>
            <a:r>
              <a:rPr lang="en-US" b="1" dirty="0" smtClean="0"/>
              <a:t>= (Black line @ </a:t>
            </a:r>
            <a:r>
              <a:rPr lang="en-US" b="1" dirty="0" err="1" smtClean="0"/>
              <a:t>i</a:t>
            </a:r>
            <a:r>
              <a:rPr lang="en-US" b="1" dirty="0" smtClean="0"/>
              <a:t>) – (Purple line @ </a:t>
            </a:r>
            <a:r>
              <a:rPr lang="en-US" b="1" dirty="0" err="1" smtClean="0"/>
              <a:t>i</a:t>
            </a:r>
            <a:r>
              <a:rPr lang="en-US" b="1" dirty="0" smtClean="0"/>
              <a:t>)</a:t>
            </a:r>
          </a:p>
          <a:p>
            <a:endParaRPr lang="en-US" baseline="-25000" dirty="0"/>
          </a:p>
          <a:p>
            <a:endParaRPr lang="en-US" baseline="-25000" dirty="0"/>
          </a:p>
        </p:txBody>
      </p:sp>
      <p:sp>
        <p:nvSpPr>
          <p:cNvPr id="26" name="TextBox 25"/>
          <p:cNvSpPr txBox="1"/>
          <p:nvPr/>
        </p:nvSpPr>
        <p:spPr>
          <a:xfrm>
            <a:off x="8127787" y="4572000"/>
            <a:ext cx="405025" cy="400110"/>
          </a:xfrm>
          <a:prstGeom prst="rect">
            <a:avLst/>
          </a:prstGeom>
          <a:noFill/>
        </p:spPr>
        <p:txBody>
          <a:bodyPr wrap="square" rtlCol="0">
            <a:spAutoFit/>
          </a:bodyPr>
          <a:lstStyle/>
          <a:p>
            <a:r>
              <a:rPr lang="en-US" sz="2000" b="1" dirty="0" err="1" smtClean="0">
                <a:latin typeface="Gisha" panose="020B0502040204020203" pitchFamily="34" charset="-79"/>
                <a:cs typeface="Gisha" panose="020B0502040204020203" pitchFamily="34" charset="-79"/>
              </a:rPr>
              <a:t>i</a:t>
            </a:r>
            <a:endParaRPr lang="en-US" sz="2000" b="1" dirty="0">
              <a:latin typeface="Gisha" panose="020B0502040204020203" pitchFamily="34" charset="-79"/>
              <a:cs typeface="Gisha" panose="020B0502040204020203" pitchFamily="34" charset="-79"/>
            </a:endParaRPr>
          </a:p>
        </p:txBody>
      </p:sp>
      <p:pic>
        <p:nvPicPr>
          <p:cNvPr id="18" name="Picture 17"/>
          <p:cNvPicPr/>
          <p:nvPr/>
        </p:nvPicPr>
        <p:blipFill>
          <a:blip r:embed="rId11">
            <a:extLst>
              <a:ext uri="{28A0092B-C50C-407E-A947-70E740481C1C}">
                <a14:useLocalDpi xmlns:a14="http://schemas.microsoft.com/office/drawing/2010/main" val="0"/>
              </a:ext>
            </a:extLst>
          </a:blip>
          <a:stretch>
            <a:fillRect/>
          </a:stretch>
        </p:blipFill>
        <p:spPr>
          <a:xfrm>
            <a:off x="6827116" y="1927502"/>
            <a:ext cx="3001096" cy="815698"/>
          </a:xfrm>
          <a:prstGeom prst="rect">
            <a:avLst/>
          </a:prstGeom>
        </p:spPr>
      </p:pic>
    </p:spTree>
    <p:extLst>
      <p:ext uri="{BB962C8B-B14F-4D97-AF65-F5344CB8AC3E}">
        <p14:creationId xmlns:p14="http://schemas.microsoft.com/office/powerpoint/2010/main" val="840099537"/>
      </p:ext>
    </p:extLst>
  </p:cSld>
  <p:clrMapOvr>
    <a:masterClrMapping/>
  </p:clrMapOvr>
  <mc:AlternateContent xmlns:mc="http://schemas.openxmlformats.org/markup-compatibility/2006" xmlns:p14="http://schemas.microsoft.com/office/powerpoint/2010/main">
    <mc:Choice Requires="p14">
      <p:transition spd="med" p14:dur="700" advTm="48280">
        <p:fade/>
      </p:transition>
    </mc:Choice>
    <mc:Fallback xmlns="">
      <p:transition spd="med" advTm="4828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55563"/>
            <a:ext cx="9782801" cy="1239837"/>
          </a:xfrm>
        </p:spPr>
        <p:txBody>
          <a:bodyPr/>
          <a:lstStyle/>
          <a:p>
            <a:r>
              <a:rPr lang="en-US" dirty="0" smtClean="0"/>
              <a:t>Method </a:t>
            </a:r>
            <a:r>
              <a:rPr lang="en-US" dirty="0"/>
              <a:t>– LDA Approach: Peaks/Valleys Identification</a:t>
            </a:r>
          </a:p>
        </p:txBody>
      </p:sp>
      <p:sp>
        <p:nvSpPr>
          <p:cNvPr id="3" name="Content Placeholder 2"/>
          <p:cNvSpPr>
            <a:spLocks noGrp="1"/>
          </p:cNvSpPr>
          <p:nvPr>
            <p:ph sz="half" idx="1"/>
          </p:nvPr>
        </p:nvSpPr>
        <p:spPr>
          <a:xfrm>
            <a:off x="1370012" y="1295400"/>
            <a:ext cx="10139776" cy="4572000"/>
          </a:xfrm>
        </p:spPr>
        <p:txBody>
          <a:bodyPr/>
          <a:lstStyle/>
          <a:p>
            <a:r>
              <a:rPr lang="en-US" sz="2400" dirty="0"/>
              <a:t>Step 3:  Calculate upper &amp; lower quantiles of last Y data points </a:t>
            </a:r>
          </a:p>
          <a:p>
            <a:pPr lvl="1"/>
            <a:r>
              <a:rPr lang="en-US" sz="2000" dirty="0"/>
              <a:t>For this model, use 25 last data points</a:t>
            </a:r>
          </a:p>
          <a:p>
            <a:pPr lvl="1"/>
            <a:r>
              <a:rPr lang="en-US" sz="2000" dirty="0"/>
              <a:t>For this </a:t>
            </a:r>
            <a:r>
              <a:rPr lang="en-US" sz="2000" dirty="0" smtClean="0"/>
              <a:t>example, </a:t>
            </a:r>
            <a:r>
              <a:rPr lang="en-US" sz="2000" dirty="0"/>
              <a:t>upper quantile = .95 &amp; lower quantile = .05</a:t>
            </a:r>
          </a:p>
          <a:p>
            <a:pPr marL="0" indent="0">
              <a:buNone/>
            </a:pPr>
            <a:endParaRPr lang="en-US" dirty="0"/>
          </a:p>
        </p:txBody>
      </p:sp>
      <p:sp>
        <p:nvSpPr>
          <p:cNvPr id="4" name="Content Placeholder 3"/>
          <p:cNvSpPr>
            <a:spLocks noGrp="1"/>
          </p:cNvSpPr>
          <p:nvPr>
            <p:ph sz="half" idx="2"/>
          </p:nvPr>
        </p:nvSpPr>
        <p:spPr>
          <a:xfrm>
            <a:off x="1370012" y="2667000"/>
            <a:ext cx="3429000" cy="4572000"/>
          </a:xfrm>
        </p:spPr>
        <p:txBody>
          <a:bodyPr/>
          <a:lstStyle/>
          <a:p>
            <a:r>
              <a:rPr lang="en-US" sz="2400" dirty="0"/>
              <a:t>Step 4:  Determine if peak or valley</a:t>
            </a:r>
          </a:p>
          <a:p>
            <a:pPr lvl="1"/>
            <a:r>
              <a:rPr lang="en-US" sz="2000" dirty="0"/>
              <a:t>If difference at time &gt; upper quantile then time series is in a peak</a:t>
            </a:r>
          </a:p>
          <a:p>
            <a:pPr lvl="1"/>
            <a:r>
              <a:rPr lang="en-US" sz="2000" dirty="0"/>
              <a:t>If difference at time &lt; lower quantile then time series is in a valley</a:t>
            </a:r>
          </a:p>
          <a:p>
            <a:pPr marL="0" indent="0">
              <a:buNone/>
            </a:pPr>
            <a:endParaRPr lang="en-US" dirty="0"/>
          </a:p>
        </p:txBody>
      </p:sp>
      <p:graphicFrame>
        <p:nvGraphicFramePr>
          <p:cNvPr id="5" name="Diagram 4"/>
          <p:cNvGraphicFramePr/>
          <p:nvPr>
            <p:extLst>
              <p:ext uri="{D42A27DB-BD31-4B8C-83A1-F6EECF244321}">
                <p14:modId xmlns:p14="http://schemas.microsoft.com/office/powerpoint/2010/main" val="991038312"/>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4806523" y="2414813"/>
            <a:ext cx="6926689" cy="3453040"/>
          </a:xfrm>
          <a:prstGeom prst="rect">
            <a:avLst/>
          </a:prstGeom>
        </p:spPr>
      </p:pic>
      <p:sp>
        <p:nvSpPr>
          <p:cNvPr id="7" name="TextBox 6"/>
          <p:cNvSpPr txBox="1"/>
          <p:nvPr/>
        </p:nvSpPr>
        <p:spPr>
          <a:xfrm>
            <a:off x="6094411" y="4995446"/>
            <a:ext cx="2141111" cy="338554"/>
          </a:xfrm>
          <a:prstGeom prst="rect">
            <a:avLst/>
          </a:prstGeom>
          <a:noFill/>
        </p:spPr>
        <p:txBody>
          <a:bodyPr wrap="square" rtlCol="0">
            <a:spAutoFit/>
          </a:bodyPr>
          <a:lstStyle/>
          <a:p>
            <a:r>
              <a:rPr lang="en-US" sz="1600" b="1" dirty="0"/>
              <a:t>r</a:t>
            </a:r>
            <a:r>
              <a:rPr lang="en-US" sz="1600" b="1" dirty="0" smtClean="0"/>
              <a:t>ed points = valley</a:t>
            </a:r>
            <a:endParaRPr lang="en-US" sz="1600" b="1" dirty="0"/>
          </a:p>
        </p:txBody>
      </p:sp>
      <p:cxnSp>
        <p:nvCxnSpPr>
          <p:cNvPr id="9" name="Straight Arrow Connector 8"/>
          <p:cNvCxnSpPr/>
          <p:nvPr/>
        </p:nvCxnSpPr>
        <p:spPr>
          <a:xfrm flipV="1">
            <a:off x="6627812" y="4800600"/>
            <a:ext cx="304800" cy="2286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25101" y="2785646"/>
            <a:ext cx="2141111" cy="338554"/>
          </a:xfrm>
          <a:prstGeom prst="rect">
            <a:avLst/>
          </a:prstGeom>
          <a:noFill/>
        </p:spPr>
        <p:txBody>
          <a:bodyPr wrap="square" rtlCol="0">
            <a:spAutoFit/>
          </a:bodyPr>
          <a:lstStyle/>
          <a:p>
            <a:r>
              <a:rPr lang="en-US" sz="1600" b="1" dirty="0" smtClean="0"/>
              <a:t>Blue points = peak</a:t>
            </a:r>
            <a:endParaRPr lang="en-US" sz="1600" b="1" dirty="0"/>
          </a:p>
        </p:txBody>
      </p:sp>
      <p:cxnSp>
        <p:nvCxnSpPr>
          <p:cNvPr id="14" name="Straight Arrow Connector 13"/>
          <p:cNvCxnSpPr/>
          <p:nvPr/>
        </p:nvCxnSpPr>
        <p:spPr>
          <a:xfrm>
            <a:off x="8837612" y="2938046"/>
            <a:ext cx="304800" cy="26235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899068"/>
      </p:ext>
    </p:extLst>
  </p:cSld>
  <p:clrMapOvr>
    <a:masterClrMapping/>
  </p:clrMapOvr>
  <mc:AlternateContent xmlns:mc="http://schemas.openxmlformats.org/markup-compatibility/2006" xmlns:p14="http://schemas.microsoft.com/office/powerpoint/2010/main">
    <mc:Choice Requires="p14">
      <p:transition spd="med" p14:dur="700" advTm="70974">
        <p:fade/>
      </p:transition>
    </mc:Choice>
    <mc:Fallback xmlns="">
      <p:transition spd="med" advTm="70974">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 </a:t>
            </a:r>
            <a:r>
              <a:rPr lang="en-US" dirty="0"/>
              <a:t>LDA Approach: Data </a:t>
            </a:r>
            <a:r>
              <a:rPr lang="en-US" dirty="0" smtClean="0"/>
              <a:t>Example</a:t>
            </a:r>
            <a:endParaRPr lang="en-US" dirty="0"/>
          </a:p>
        </p:txBody>
      </p:sp>
      <p:sp>
        <p:nvSpPr>
          <p:cNvPr id="3" name="Content Placeholder 2"/>
          <p:cNvSpPr>
            <a:spLocks noGrp="1"/>
          </p:cNvSpPr>
          <p:nvPr>
            <p:ph sz="half" idx="1"/>
          </p:nvPr>
        </p:nvSpPr>
        <p:spPr>
          <a:xfrm>
            <a:off x="1593436" y="1600200"/>
            <a:ext cx="8768176" cy="4572000"/>
          </a:xfrm>
        </p:spPr>
        <p:txBody>
          <a:bodyPr>
            <a:normAutofit fontScale="85000" lnSpcReduction="20000"/>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a:p>
          <a:p>
            <a:r>
              <a:rPr lang="en-US" sz="2600" dirty="0" smtClean="0"/>
              <a:t>Characteristic variables = the # of peaks and valley in the last 5 time periods</a:t>
            </a:r>
          </a:p>
          <a:p>
            <a:r>
              <a:rPr lang="en-US" sz="2600" dirty="0" smtClean="0"/>
              <a:t>Training phase</a:t>
            </a:r>
          </a:p>
          <a:p>
            <a:pPr lvl="1"/>
            <a:r>
              <a:rPr lang="en-US" sz="2300" dirty="0" smtClean="0"/>
              <a:t>Feed training dataset into </a:t>
            </a:r>
            <a:r>
              <a:rPr lang="en-US" sz="2300" dirty="0" err="1" smtClean="0"/>
              <a:t>lda</a:t>
            </a:r>
            <a:r>
              <a:rPr lang="en-US" sz="2300" dirty="0" smtClean="0"/>
              <a:t> function of R</a:t>
            </a:r>
          </a:p>
          <a:p>
            <a:pPr lvl="1"/>
            <a:r>
              <a:rPr lang="en-US" sz="2300" dirty="0" smtClean="0"/>
              <a:t>Store resulting LDA model</a:t>
            </a:r>
          </a:p>
          <a:p>
            <a:r>
              <a:rPr lang="en-US" sz="2600" dirty="0" smtClean="0"/>
              <a:t>Testing phase</a:t>
            </a:r>
          </a:p>
          <a:p>
            <a:pPr lvl="1"/>
            <a:r>
              <a:rPr lang="en-US" sz="2300" dirty="0" smtClean="0"/>
              <a:t>Retrieve previously created LDA model</a:t>
            </a:r>
          </a:p>
          <a:p>
            <a:pPr lvl="1"/>
            <a:r>
              <a:rPr lang="en-US" sz="2300" dirty="0" smtClean="0"/>
              <a:t>Use predict function of R (on LDA object) to get posterior probabilities for each new row of data</a:t>
            </a:r>
            <a:endParaRPr lang="en-US" sz="2300" dirty="0"/>
          </a:p>
        </p:txBody>
      </p:sp>
      <p:graphicFrame>
        <p:nvGraphicFramePr>
          <p:cNvPr id="6" name="Table 5"/>
          <p:cNvGraphicFramePr>
            <a:graphicFrameLocks noGrp="1"/>
          </p:cNvGraphicFramePr>
          <p:nvPr>
            <p:extLst>
              <p:ext uri="{D42A27DB-BD31-4B8C-83A1-F6EECF244321}">
                <p14:modId xmlns:p14="http://schemas.microsoft.com/office/powerpoint/2010/main" val="1303212206"/>
              </p:ext>
            </p:extLst>
          </p:nvPr>
        </p:nvGraphicFramePr>
        <p:xfrm>
          <a:off x="1593431" y="1514192"/>
          <a:ext cx="9453980" cy="1668780"/>
        </p:xfrm>
        <a:graphic>
          <a:graphicData uri="http://schemas.openxmlformats.org/drawingml/2006/table">
            <a:tbl>
              <a:tblPr firstRow="1" bandRow="1">
                <a:tableStyleId>{5C22544A-7EE6-4342-B048-85BDC9FD1C3A}</a:tableStyleId>
              </a:tblPr>
              <a:tblGrid>
                <a:gridCol w="945398"/>
                <a:gridCol w="945398"/>
                <a:gridCol w="945398"/>
                <a:gridCol w="945398"/>
                <a:gridCol w="945398"/>
                <a:gridCol w="945398"/>
                <a:gridCol w="945398"/>
                <a:gridCol w="945398"/>
                <a:gridCol w="945398"/>
                <a:gridCol w="945398"/>
              </a:tblGrid>
              <a:tr h="4803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Time</a:t>
                      </a:r>
                    </a:p>
                    <a:p>
                      <a:endParaRPr lang="en-US"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Action</a:t>
                      </a:r>
                    </a:p>
                    <a:p>
                      <a:endParaRPr lang="en-US"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 Peaks S1</a:t>
                      </a:r>
                    </a:p>
                    <a:p>
                      <a:endParaRPr lang="en-US"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 Valleys S1</a:t>
                      </a:r>
                    </a:p>
                    <a:p>
                      <a:endParaRPr lang="en-US"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 Peaks S2</a:t>
                      </a:r>
                    </a:p>
                    <a:p>
                      <a:endParaRPr lang="en-US"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 Valleys S2</a:t>
                      </a:r>
                    </a:p>
                    <a:p>
                      <a:endParaRPr lang="en-US"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 Peaks S3</a:t>
                      </a:r>
                    </a:p>
                    <a:p>
                      <a:endParaRPr lang="en-US"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 Valleys S3</a:t>
                      </a:r>
                    </a:p>
                    <a:p>
                      <a:endParaRPr lang="en-US"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 Peaks S4</a:t>
                      </a:r>
                    </a:p>
                    <a:p>
                      <a:endParaRPr lang="en-US" sz="105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 Valleys S4</a:t>
                      </a:r>
                    </a:p>
                    <a:p>
                      <a:endParaRPr lang="en-US" sz="1050" dirty="0"/>
                    </a:p>
                  </a:txBody>
                  <a:tcPr/>
                </a:tc>
              </a:tr>
              <a:tr h="244305">
                <a:tc>
                  <a:txBody>
                    <a:bodyPr/>
                    <a:lstStyle/>
                    <a:p>
                      <a:r>
                        <a:rPr lang="en-US" sz="1200" dirty="0" smtClean="0"/>
                        <a:t>0.1</a:t>
                      </a:r>
                      <a:endParaRPr lang="en-US" sz="1200" dirty="0"/>
                    </a:p>
                  </a:txBody>
                  <a:tcPr/>
                </a:tc>
                <a:tc>
                  <a:txBody>
                    <a:bodyPr/>
                    <a:lstStyle/>
                    <a:p>
                      <a:r>
                        <a:rPr lang="en-US" sz="1200" dirty="0" smtClean="0"/>
                        <a:t>R</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2</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r>
              <a:tr h="244305">
                <a:tc>
                  <a:txBody>
                    <a:bodyPr/>
                    <a:lstStyle/>
                    <a:p>
                      <a:r>
                        <a:rPr lang="en-US" sz="1200" dirty="0" smtClean="0"/>
                        <a:t>0.2</a:t>
                      </a:r>
                    </a:p>
                  </a:txBody>
                  <a:tcPr/>
                </a:tc>
                <a:tc>
                  <a:txBody>
                    <a:bodyPr/>
                    <a:lstStyle/>
                    <a:p>
                      <a:r>
                        <a:rPr lang="en-US" sz="1200" dirty="0" smtClean="0"/>
                        <a:t>R</a:t>
                      </a:r>
                      <a:endParaRPr lang="en-US" sz="1200" dirty="0"/>
                    </a:p>
                  </a:txBody>
                  <a:tcPr/>
                </a:tc>
                <a:tc>
                  <a:txBody>
                    <a:bodyPr/>
                    <a:lstStyle/>
                    <a:p>
                      <a:r>
                        <a:rPr lang="en-US" sz="1200" dirty="0" smtClean="0"/>
                        <a:t>0</a:t>
                      </a:r>
                      <a:endParaRPr lang="en-US" sz="1200" dirty="0"/>
                    </a:p>
                  </a:txBody>
                  <a:tcPr/>
                </a:tc>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r>
              <a:tr h="244305">
                <a:tc>
                  <a:txBody>
                    <a:bodyPr/>
                    <a:lstStyle/>
                    <a:p>
                      <a:r>
                        <a:rPr lang="en-US" sz="1200" dirty="0" smtClean="0"/>
                        <a:t>0.3</a:t>
                      </a:r>
                      <a:endParaRPr lang="en-US" sz="1200" dirty="0"/>
                    </a:p>
                  </a:txBody>
                  <a:tcPr/>
                </a:tc>
                <a:tc>
                  <a:txBody>
                    <a:bodyPr/>
                    <a:lstStyle/>
                    <a:p>
                      <a:r>
                        <a:rPr lang="en-US" sz="1200" dirty="0" smtClean="0"/>
                        <a:t>R</a:t>
                      </a:r>
                      <a:endParaRPr lang="en-US" sz="1200" dirty="0"/>
                    </a:p>
                  </a:txBody>
                  <a:tcPr/>
                </a:tc>
                <a:tc>
                  <a:txBody>
                    <a:bodyPr/>
                    <a:lstStyle/>
                    <a:p>
                      <a:r>
                        <a:rPr lang="en-US" sz="1200" dirty="0" smtClean="0"/>
                        <a:t>0</a:t>
                      </a:r>
                      <a:endParaRPr lang="en-US" sz="1200" dirty="0"/>
                    </a:p>
                  </a:txBody>
                  <a:tcPr/>
                </a:tc>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r>
              <a:tr h="244305">
                <a:tc>
                  <a:txBody>
                    <a:bodyPr/>
                    <a:lstStyle/>
                    <a:p>
                      <a:r>
                        <a:rPr lang="en-US" sz="1200" dirty="0" smtClean="0"/>
                        <a:t>0.4</a:t>
                      </a:r>
                      <a:endParaRPr lang="en-US" sz="1200" dirty="0"/>
                    </a:p>
                  </a:txBody>
                  <a:tcPr/>
                </a:tc>
                <a:tc>
                  <a:txBody>
                    <a:bodyPr/>
                    <a:lstStyle/>
                    <a:p>
                      <a:r>
                        <a:rPr lang="en-US" sz="1200" dirty="0" smtClean="0"/>
                        <a:t>R</a:t>
                      </a:r>
                      <a:endParaRPr lang="en-US" sz="1200" dirty="0"/>
                    </a:p>
                  </a:txBody>
                  <a:tcPr/>
                </a:tc>
                <a:tc>
                  <a:txBody>
                    <a:bodyPr/>
                    <a:lstStyle/>
                    <a:p>
                      <a:r>
                        <a:rPr lang="en-US" sz="1200" dirty="0" smtClean="0"/>
                        <a:t>0</a:t>
                      </a:r>
                      <a:endParaRPr lang="en-US" sz="1200" dirty="0"/>
                    </a:p>
                  </a:txBody>
                  <a:tcPr/>
                </a:tc>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r>
            </a:tbl>
          </a:graphicData>
        </a:graphic>
      </p:graphicFrame>
      <p:graphicFrame>
        <p:nvGraphicFramePr>
          <p:cNvPr id="7" name="Diagram 6"/>
          <p:cNvGraphicFramePr/>
          <p:nvPr>
            <p:extLst>
              <p:ext uri="{D42A27DB-BD31-4B8C-83A1-F6EECF244321}">
                <p14:modId xmlns:p14="http://schemas.microsoft.com/office/powerpoint/2010/main" val="4261190250"/>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2582992"/>
      </p:ext>
    </p:extLst>
  </p:cSld>
  <p:clrMapOvr>
    <a:masterClrMapping/>
  </p:clrMapOvr>
  <mc:AlternateContent xmlns:mc="http://schemas.openxmlformats.org/markup-compatibility/2006" xmlns:p14="http://schemas.microsoft.com/office/powerpoint/2010/main">
    <mc:Choice Requires="p14">
      <p:transition spd="med" p14:dur="700" advTm="64660">
        <p:fade/>
      </p:transition>
    </mc:Choice>
    <mc:Fallback xmlns="">
      <p:transition spd="med" advTm="6466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207963"/>
            <a:ext cx="9782801" cy="1239837"/>
          </a:xfrm>
        </p:spPr>
        <p:txBody>
          <a:bodyPr/>
          <a:lstStyle/>
          <a:p>
            <a:r>
              <a:rPr lang="en-US" dirty="0" smtClean="0"/>
              <a:t>Method – </a:t>
            </a:r>
            <a:r>
              <a:rPr lang="en-US" dirty="0"/>
              <a:t>LDA Approach: </a:t>
            </a:r>
            <a:r>
              <a:rPr lang="en-US" dirty="0" smtClean="0"/>
              <a:t>Need for Threshold Probabilities</a:t>
            </a:r>
            <a:endParaRPr lang="en-US" dirty="0"/>
          </a:p>
        </p:txBody>
      </p:sp>
      <p:sp>
        <p:nvSpPr>
          <p:cNvPr id="3" name="Content Placeholder 2"/>
          <p:cNvSpPr>
            <a:spLocks noGrp="1"/>
          </p:cNvSpPr>
          <p:nvPr>
            <p:ph sz="half" idx="1"/>
          </p:nvPr>
        </p:nvSpPr>
        <p:spPr>
          <a:xfrm>
            <a:off x="1593436" y="1600200"/>
            <a:ext cx="4878438" cy="4191000"/>
          </a:xfrm>
        </p:spPr>
        <p:txBody>
          <a:bodyPr>
            <a:normAutofit fontScale="70000" lnSpcReduction="20000"/>
          </a:bodyPr>
          <a:lstStyle/>
          <a:p>
            <a:r>
              <a:rPr lang="en-US" dirty="0" smtClean="0"/>
              <a:t>Three classes in example problem:  </a:t>
            </a:r>
          </a:p>
          <a:p>
            <a:pPr lvl="1"/>
            <a:r>
              <a:rPr lang="en-US" dirty="0" smtClean="0"/>
              <a:t>Right movement</a:t>
            </a:r>
          </a:p>
          <a:p>
            <a:pPr lvl="1"/>
            <a:r>
              <a:rPr lang="en-US" dirty="0" smtClean="0"/>
              <a:t>Left movement</a:t>
            </a:r>
          </a:p>
          <a:p>
            <a:pPr lvl="1"/>
            <a:r>
              <a:rPr lang="en-US" dirty="0" smtClean="0"/>
              <a:t>Neutral (sitting still, fidgeting, blinking, looking straight, etcetera)</a:t>
            </a:r>
          </a:p>
          <a:p>
            <a:pPr lvl="1"/>
            <a:r>
              <a:rPr lang="en-US" dirty="0" smtClean="0"/>
              <a:t>In </a:t>
            </a:r>
            <a:r>
              <a:rPr lang="en-US" dirty="0"/>
              <a:t>u</a:t>
            </a:r>
            <a:r>
              <a:rPr lang="en-US" dirty="0" smtClean="0"/>
              <a:t>p/down problem, these classes replace right/left</a:t>
            </a:r>
          </a:p>
          <a:p>
            <a:r>
              <a:rPr lang="en-US" dirty="0" smtClean="0"/>
              <a:t>Neutral (doing nothing) applies to wide range of potential patterns and is thus harder to classify</a:t>
            </a:r>
          </a:p>
          <a:p>
            <a:r>
              <a:rPr lang="en-US" dirty="0" smtClean="0"/>
              <a:t>Right/left events are fairly well separated in LDA/PCA space, but neutral events have significant overlap</a:t>
            </a:r>
          </a:p>
          <a:p>
            <a:r>
              <a:rPr lang="en-US" dirty="0" smtClean="0"/>
              <a:t>Need algorithm to separate classes, keeping in mind difficulty neutral poses</a:t>
            </a:r>
          </a:p>
          <a:p>
            <a:pPr marL="0" indent="0">
              <a:buNone/>
            </a:pPr>
            <a:endParaRPr lang="en-US" dirty="0"/>
          </a:p>
        </p:txBody>
      </p:sp>
      <p:graphicFrame>
        <p:nvGraphicFramePr>
          <p:cNvPr id="5" name="Diagram 4"/>
          <p:cNvGraphicFramePr/>
          <p:nvPr>
            <p:extLst>
              <p:ext uri="{D42A27DB-BD31-4B8C-83A1-F6EECF244321}">
                <p14:modId xmlns:p14="http://schemas.microsoft.com/office/powerpoint/2010/main" val="2978760898"/>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p:cNvGrpSpPr/>
          <p:nvPr/>
        </p:nvGrpSpPr>
        <p:grpSpPr>
          <a:xfrm>
            <a:off x="6399212" y="1371600"/>
            <a:ext cx="5268912" cy="4514999"/>
            <a:chOff x="6399212" y="1371600"/>
            <a:chExt cx="5268912" cy="4514999"/>
          </a:xfrm>
        </p:grpSpPr>
        <p:sp>
          <p:nvSpPr>
            <p:cNvPr id="6" name="TextBox 5"/>
            <p:cNvSpPr txBox="1"/>
            <p:nvPr/>
          </p:nvSpPr>
          <p:spPr>
            <a:xfrm>
              <a:off x="6399212" y="2209800"/>
              <a:ext cx="914400" cy="369332"/>
            </a:xfrm>
            <a:prstGeom prst="rect">
              <a:avLst/>
            </a:prstGeom>
            <a:noFill/>
          </p:spPr>
          <p:txBody>
            <a:bodyPr wrap="square" rtlCol="0">
              <a:spAutoFit/>
            </a:bodyPr>
            <a:lstStyle/>
            <a:p>
              <a:r>
                <a:rPr lang="en-US" dirty="0" smtClean="0"/>
                <a:t>LDA</a:t>
              </a:r>
              <a:endParaRPr lang="en-US" dirty="0"/>
            </a:p>
          </p:txBody>
        </p:sp>
        <p:sp>
          <p:nvSpPr>
            <p:cNvPr id="7" name="TextBox 6"/>
            <p:cNvSpPr txBox="1"/>
            <p:nvPr/>
          </p:nvSpPr>
          <p:spPr>
            <a:xfrm>
              <a:off x="6475412" y="4431268"/>
              <a:ext cx="914400" cy="369332"/>
            </a:xfrm>
            <a:prstGeom prst="rect">
              <a:avLst/>
            </a:prstGeom>
            <a:noFill/>
          </p:spPr>
          <p:txBody>
            <a:bodyPr wrap="square" rtlCol="0">
              <a:spAutoFit/>
            </a:bodyPr>
            <a:lstStyle/>
            <a:p>
              <a:r>
                <a:rPr lang="en-US" dirty="0" smtClean="0"/>
                <a:t>PCA</a:t>
              </a:r>
              <a:endParaRPr lang="en-US" dirty="0"/>
            </a:p>
          </p:txBody>
        </p:sp>
        <p:grpSp>
          <p:nvGrpSpPr>
            <p:cNvPr id="9" name="Group 8"/>
            <p:cNvGrpSpPr/>
            <p:nvPr/>
          </p:nvGrpSpPr>
          <p:grpSpPr>
            <a:xfrm>
              <a:off x="7161212" y="1371600"/>
              <a:ext cx="4506912" cy="4514999"/>
              <a:chOff x="7161212" y="1371600"/>
              <a:chExt cx="4506912" cy="4514999"/>
            </a:xfrm>
          </p:grpSpPr>
          <p:pic>
            <p:nvPicPr>
              <p:cNvPr id="4" name="Picture 3"/>
              <p:cNvPicPr>
                <a:picLocks noChangeAspect="1"/>
              </p:cNvPicPr>
              <p:nvPr/>
            </p:nvPicPr>
            <p:blipFill>
              <a:blip r:embed="rId7"/>
              <a:stretch>
                <a:fillRect/>
              </a:stretch>
            </p:blipFill>
            <p:spPr>
              <a:xfrm>
                <a:off x="7161212" y="1386464"/>
                <a:ext cx="4506912" cy="4500135"/>
              </a:xfrm>
              <a:prstGeom prst="rect">
                <a:avLst/>
              </a:prstGeom>
            </p:spPr>
          </p:pic>
          <p:sp>
            <p:nvSpPr>
              <p:cNvPr id="8" name="Oval 7"/>
              <p:cNvSpPr/>
              <p:nvPr/>
            </p:nvSpPr>
            <p:spPr>
              <a:xfrm>
                <a:off x="7542212" y="1646237"/>
                <a:ext cx="1371600" cy="1706563"/>
              </a:xfrm>
              <a:prstGeom prst="ellipse">
                <a:avLst/>
              </a:prstGeom>
              <a:solidFill>
                <a:schemeClr val="tx2">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532812" y="1371600"/>
                <a:ext cx="1371600" cy="1706563"/>
              </a:xfrm>
              <a:prstGeom prst="ellipse">
                <a:avLst/>
              </a:prstGeom>
              <a:solidFill>
                <a:schemeClr val="tx2">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rot="18400526">
                <a:off x="8158082" y="4075161"/>
                <a:ext cx="948074" cy="1706563"/>
              </a:xfrm>
              <a:prstGeom prst="ellipse">
                <a:avLst/>
              </a:prstGeom>
              <a:solidFill>
                <a:schemeClr val="tx2">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928055">
                <a:off x="9241644" y="4019203"/>
                <a:ext cx="948074" cy="1706563"/>
              </a:xfrm>
              <a:prstGeom prst="ellipse">
                <a:avLst/>
              </a:prstGeom>
              <a:solidFill>
                <a:schemeClr val="tx2">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66375770"/>
      </p:ext>
    </p:extLst>
  </p:cSld>
  <p:clrMapOvr>
    <a:masterClrMapping/>
  </p:clrMapOvr>
  <mc:AlternateContent xmlns:mc="http://schemas.openxmlformats.org/markup-compatibility/2006" xmlns:p14="http://schemas.microsoft.com/office/powerpoint/2010/main">
    <mc:Choice Requires="p14">
      <p:transition spd="med" p14:dur="700" advTm="126175">
        <p:fade/>
      </p:transition>
    </mc:Choice>
    <mc:Fallback xmlns="">
      <p:transition spd="med" advTm="126175">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 LDA Approach: New Predictions (Left/Right Example)</a:t>
            </a:r>
          </a:p>
        </p:txBody>
      </p:sp>
      <p:sp>
        <p:nvSpPr>
          <p:cNvPr id="3" name="Content Placeholder 2"/>
          <p:cNvSpPr>
            <a:spLocks noGrp="1"/>
          </p:cNvSpPr>
          <p:nvPr>
            <p:ph sz="half" idx="1"/>
          </p:nvPr>
        </p:nvSpPr>
        <p:spPr>
          <a:xfrm>
            <a:off x="1593435" y="1600200"/>
            <a:ext cx="9782801" cy="4572000"/>
          </a:xfrm>
        </p:spPr>
        <p:txBody>
          <a:bodyPr>
            <a:normAutofit lnSpcReduction="10000"/>
          </a:bodyPr>
          <a:lstStyle/>
          <a:p>
            <a:r>
              <a:rPr lang="en-US" dirty="0" smtClean="0"/>
              <a:t>For each new time period:  Use LDA model, control limits, time window, smoothing period set in training</a:t>
            </a:r>
          </a:p>
          <a:p>
            <a:r>
              <a:rPr lang="en-US" dirty="0" smtClean="0"/>
              <a:t>Are all 4 sensors within the control limits?</a:t>
            </a:r>
          </a:p>
          <a:p>
            <a:pPr lvl="1"/>
            <a:r>
              <a:rPr lang="en-US" dirty="0" smtClean="0"/>
              <a:t>Yes:  Prediction neutral</a:t>
            </a:r>
          </a:p>
          <a:p>
            <a:pPr lvl="1"/>
            <a:r>
              <a:rPr lang="en-US" dirty="0" smtClean="0"/>
              <a:t>No:  Move to LDA model</a:t>
            </a:r>
          </a:p>
          <a:p>
            <a:r>
              <a:rPr lang="en-US" dirty="0" smtClean="0"/>
              <a:t>Examine posterior probability of each class (left/right example)</a:t>
            </a:r>
          </a:p>
          <a:p>
            <a:pPr lvl="1"/>
            <a:r>
              <a:rPr lang="en-US" dirty="0" smtClean="0"/>
              <a:t>Probability of left &gt; user defined threshold?  Predict left.</a:t>
            </a:r>
          </a:p>
          <a:p>
            <a:pPr lvl="1"/>
            <a:r>
              <a:rPr lang="en-US" dirty="0" smtClean="0"/>
              <a:t>Probability of right &gt; user defined threshold?  Predict right.</a:t>
            </a:r>
          </a:p>
          <a:p>
            <a:pPr lvl="1"/>
            <a:r>
              <a:rPr lang="en-US" dirty="0" smtClean="0"/>
              <a:t>Probability of neutral &gt; user defined threshold OR failure to predict left or right?  Predict neutral.</a:t>
            </a:r>
            <a:endParaRPr lang="en-US" dirty="0"/>
          </a:p>
        </p:txBody>
      </p:sp>
      <p:graphicFrame>
        <p:nvGraphicFramePr>
          <p:cNvPr id="5" name="Diagram 4"/>
          <p:cNvGraphicFramePr/>
          <p:nvPr>
            <p:extLst>
              <p:ext uri="{D42A27DB-BD31-4B8C-83A1-F6EECF244321}">
                <p14:modId xmlns:p14="http://schemas.microsoft.com/office/powerpoint/2010/main" val="3375509431"/>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5785698"/>
      </p:ext>
    </p:extLst>
  </p:cSld>
  <p:clrMapOvr>
    <a:masterClrMapping/>
  </p:clrMapOvr>
  <mc:AlternateContent xmlns:mc="http://schemas.openxmlformats.org/markup-compatibility/2006" xmlns:p14="http://schemas.microsoft.com/office/powerpoint/2010/main">
    <mc:Choice Requires="p14">
      <p:transition spd="med" p14:dur="700" advTm="81044">
        <p:fade/>
      </p:transition>
    </mc:Choice>
    <mc:Fallback xmlns="">
      <p:transition spd="med" advTm="81044">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0"/>
            <a:ext cx="9782801" cy="1239837"/>
          </a:xfrm>
        </p:spPr>
        <p:txBody>
          <a:bodyPr/>
          <a:lstStyle/>
          <a:p>
            <a:r>
              <a:rPr lang="en-US" dirty="0" smtClean="0"/>
              <a:t>Method:  Stretch Approach Overview</a:t>
            </a:r>
            <a:endParaRPr lang="en-US" dirty="0"/>
          </a:p>
        </p:txBody>
      </p:sp>
      <p:sp>
        <p:nvSpPr>
          <p:cNvPr id="3" name="Content Placeholder 2"/>
          <p:cNvSpPr>
            <a:spLocks noGrp="1"/>
          </p:cNvSpPr>
          <p:nvPr>
            <p:ph sz="half" idx="1"/>
          </p:nvPr>
        </p:nvSpPr>
        <p:spPr>
          <a:xfrm>
            <a:off x="1593436" y="1295400"/>
            <a:ext cx="9225376" cy="4572000"/>
          </a:xfrm>
        </p:spPr>
        <p:txBody>
          <a:bodyPr>
            <a:normAutofit fontScale="85000" lnSpcReduction="10000"/>
          </a:bodyPr>
          <a:lstStyle/>
          <a:p>
            <a:pPr marL="514350" indent="-514350">
              <a:buAutoNum type="arabicPeriod"/>
            </a:pPr>
            <a:r>
              <a:rPr lang="en-US" dirty="0" smtClean="0"/>
              <a:t>For each sensor, smooth time series using kernel smoothing</a:t>
            </a:r>
          </a:p>
          <a:p>
            <a:pPr marL="514350" indent="-514350">
              <a:buAutoNum type="arabicPeriod"/>
            </a:pPr>
            <a:r>
              <a:rPr lang="en-US" dirty="0" smtClean="0"/>
              <a:t>Apply transformation on difference (value @ time t – smoothed value @ time t) to exaggerate/understate features</a:t>
            </a:r>
          </a:p>
          <a:p>
            <a:pPr marL="514350" indent="-514350">
              <a:buAutoNum type="arabicPeriod"/>
            </a:pPr>
            <a:r>
              <a:rPr lang="en-US" dirty="0" smtClean="0"/>
              <a:t>Set control limits for difference (subjective, selected by user)</a:t>
            </a:r>
          </a:p>
          <a:p>
            <a:pPr lvl="1"/>
            <a:r>
              <a:rPr lang="en-US" dirty="0" smtClean="0"/>
              <a:t>Over upper control limit = peak</a:t>
            </a:r>
          </a:p>
          <a:p>
            <a:pPr lvl="1"/>
            <a:r>
              <a:rPr lang="en-US" dirty="0" smtClean="0"/>
              <a:t>Under lower control limit = valley</a:t>
            </a:r>
          </a:p>
          <a:p>
            <a:pPr marL="0" indent="0">
              <a:buNone/>
            </a:pPr>
            <a:r>
              <a:rPr lang="en-US" dirty="0" smtClean="0"/>
              <a:t>3. Set expected behavior (subjective, selected by user).  </a:t>
            </a:r>
            <a:endParaRPr lang="en-US" dirty="0"/>
          </a:p>
          <a:p>
            <a:pPr lvl="1"/>
            <a:r>
              <a:rPr lang="en-US" dirty="0" smtClean="0"/>
              <a:t>Example:  “When a left event occurs, sensor 2 shows a peak and sensor 3 shows a valley.”</a:t>
            </a:r>
          </a:p>
          <a:p>
            <a:pPr marL="0" indent="0">
              <a:buNone/>
            </a:pPr>
            <a:r>
              <a:rPr lang="en-US" dirty="0" smtClean="0"/>
              <a:t>4. At each time period, predict event based on behavior  </a:t>
            </a:r>
          </a:p>
          <a:p>
            <a:pPr lvl="1"/>
            <a:r>
              <a:rPr lang="en-US" dirty="0" smtClean="0"/>
              <a:t>Example:  “If at time 3.4 seconds sensor 2 is above control limit and sensor 3 is below control limit, predict left”</a:t>
            </a:r>
          </a:p>
          <a:p>
            <a:pPr marL="365760" lvl="1" indent="0">
              <a:buNone/>
            </a:pPr>
            <a:endParaRPr lang="en-US" dirty="0" smtClean="0"/>
          </a:p>
          <a:p>
            <a:pPr marL="514350" indent="-514350">
              <a:buAutoNum type="arabicPeriod"/>
            </a:pPr>
            <a:endParaRPr lang="en-US" dirty="0"/>
          </a:p>
        </p:txBody>
      </p:sp>
      <p:graphicFrame>
        <p:nvGraphicFramePr>
          <p:cNvPr id="5" name="Diagram 4"/>
          <p:cNvGraphicFramePr/>
          <p:nvPr>
            <p:extLst>
              <p:ext uri="{D42A27DB-BD31-4B8C-83A1-F6EECF244321}">
                <p14:modId xmlns:p14="http://schemas.microsoft.com/office/powerpoint/2010/main" val="1393246285"/>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772328"/>
      </p:ext>
    </p:extLst>
  </p:cSld>
  <p:clrMapOvr>
    <a:masterClrMapping/>
  </p:clrMapOvr>
  <mc:AlternateContent xmlns:mc="http://schemas.openxmlformats.org/markup-compatibility/2006" xmlns:p14="http://schemas.microsoft.com/office/powerpoint/2010/main">
    <mc:Choice Requires="p14">
      <p:transition spd="med" p14:dur="700" advTm="111508">
        <p:fade/>
      </p:transition>
    </mc:Choice>
    <mc:Fallback xmlns="">
      <p:transition spd="med" advTm="111508">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3544"/>
            <a:ext cx="9782801" cy="1239837"/>
          </a:xfrm>
        </p:spPr>
        <p:txBody>
          <a:bodyPr/>
          <a:lstStyle/>
          <a:p>
            <a:r>
              <a:rPr lang="en-US" dirty="0"/>
              <a:t>Method:  Stretch Approach </a:t>
            </a:r>
            <a:r>
              <a:rPr lang="en-US" dirty="0" smtClean="0"/>
              <a:t>Transformation  </a:t>
            </a:r>
            <a:endParaRPr lang="en-US" dirty="0"/>
          </a:p>
        </p:txBody>
      </p:sp>
      <p:sp>
        <p:nvSpPr>
          <p:cNvPr id="3" name="Content Placeholder 2"/>
          <p:cNvSpPr>
            <a:spLocks noGrp="1"/>
          </p:cNvSpPr>
          <p:nvPr>
            <p:ph sz="half" idx="1"/>
          </p:nvPr>
        </p:nvSpPr>
        <p:spPr>
          <a:xfrm>
            <a:off x="1593436" y="1371600"/>
            <a:ext cx="8768176" cy="4572000"/>
          </a:xfrm>
        </p:spPr>
        <p:txBody>
          <a:bodyPr/>
          <a:lstStyle/>
          <a:p>
            <a:r>
              <a:rPr lang="en-US" sz="1800" dirty="0" smtClean="0"/>
              <a:t>Small variations of signal from smoothed curve most likely noise</a:t>
            </a:r>
          </a:p>
          <a:p>
            <a:r>
              <a:rPr lang="en-US" sz="1800" dirty="0" smtClean="0"/>
              <a:t>Large variations of signal from smoothed curve likely to have been caused by an event (movement, head turn, etcetera)</a:t>
            </a:r>
          </a:p>
          <a:p>
            <a:r>
              <a:rPr lang="en-US" sz="1800" dirty="0" smtClean="0"/>
              <a:t>Want to exaggerate features when displacement is above what is generally considered noise, minimize features when displacement is considered noise </a:t>
            </a:r>
          </a:p>
          <a:p>
            <a:endParaRPr lang="en-US" dirty="0"/>
          </a:p>
        </p:txBody>
      </p:sp>
      <p:graphicFrame>
        <p:nvGraphicFramePr>
          <p:cNvPr id="5" name="Diagram 4"/>
          <p:cNvGraphicFramePr/>
          <p:nvPr>
            <p:extLst>
              <p:ext uri="{D42A27DB-BD31-4B8C-83A1-F6EECF244321}">
                <p14:modId xmlns:p14="http://schemas.microsoft.com/office/powerpoint/2010/main" val="1693190080"/>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7466012" y="4052292"/>
            <a:ext cx="3369886" cy="1815108"/>
          </a:xfrm>
          <a:prstGeom prst="rect">
            <a:avLst/>
          </a:prstGeom>
        </p:spPr>
      </p:pic>
      <p:pic>
        <p:nvPicPr>
          <p:cNvPr id="11" name="Picture 10"/>
          <p:cNvPicPr>
            <a:picLocks noChangeAspect="1"/>
          </p:cNvPicPr>
          <p:nvPr/>
        </p:nvPicPr>
        <p:blipFill>
          <a:blip r:embed="rId8"/>
          <a:stretch>
            <a:fillRect/>
          </a:stretch>
        </p:blipFill>
        <p:spPr>
          <a:xfrm>
            <a:off x="1905544" y="3906403"/>
            <a:ext cx="4874667" cy="2022221"/>
          </a:xfrm>
          <a:prstGeom prst="rect">
            <a:avLst/>
          </a:prstGeom>
        </p:spPr>
      </p:pic>
      <p:pic>
        <p:nvPicPr>
          <p:cNvPr id="12" name="Picture 11"/>
          <p:cNvPicPr>
            <a:picLocks noChangeAspect="1"/>
          </p:cNvPicPr>
          <p:nvPr/>
        </p:nvPicPr>
        <p:blipFill>
          <a:blip r:embed="rId9"/>
          <a:stretch>
            <a:fillRect/>
          </a:stretch>
        </p:blipFill>
        <p:spPr>
          <a:xfrm>
            <a:off x="1905545" y="3129832"/>
            <a:ext cx="3211830" cy="719066"/>
          </a:xfrm>
          <a:prstGeom prst="rect">
            <a:avLst/>
          </a:prstGeom>
        </p:spPr>
      </p:pic>
      <p:sp>
        <p:nvSpPr>
          <p:cNvPr id="15" name="TextBox 14"/>
          <p:cNvSpPr txBox="1"/>
          <p:nvPr/>
        </p:nvSpPr>
        <p:spPr>
          <a:xfrm>
            <a:off x="6018212" y="3134380"/>
            <a:ext cx="4267200" cy="523220"/>
          </a:xfrm>
          <a:prstGeom prst="rect">
            <a:avLst/>
          </a:prstGeom>
          <a:noFill/>
          <a:ln>
            <a:solidFill>
              <a:schemeClr val="accent1"/>
            </a:solidFill>
          </a:ln>
        </p:spPr>
        <p:txBody>
          <a:bodyPr wrap="square" rtlCol="0">
            <a:spAutoFit/>
          </a:bodyPr>
          <a:lstStyle/>
          <a:p>
            <a:r>
              <a:rPr lang="en-US" sz="1400" dirty="0" smtClean="0"/>
              <a:t>Displacements greater than ~ 13.6 will be amplified, less than ~ 13.6 will be dampened</a:t>
            </a:r>
            <a:endParaRPr lang="en-US" sz="1400" dirty="0"/>
          </a:p>
        </p:txBody>
      </p:sp>
      <p:cxnSp>
        <p:nvCxnSpPr>
          <p:cNvPr id="17" name="Straight Arrow Connector 16"/>
          <p:cNvCxnSpPr/>
          <p:nvPr/>
        </p:nvCxnSpPr>
        <p:spPr>
          <a:xfrm>
            <a:off x="5332412" y="3395990"/>
            <a:ext cx="45720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84412" y="5334000"/>
            <a:ext cx="4267200" cy="307777"/>
          </a:xfrm>
          <a:prstGeom prst="rect">
            <a:avLst/>
          </a:prstGeom>
          <a:noFill/>
        </p:spPr>
        <p:txBody>
          <a:bodyPr wrap="square" rtlCol="0">
            <a:spAutoFit/>
          </a:bodyPr>
          <a:lstStyle/>
          <a:p>
            <a:r>
              <a:rPr lang="en-US" sz="1400" dirty="0" smtClean="0"/>
              <a:t>Green line = actual difference X multiplier</a:t>
            </a:r>
            <a:endParaRPr lang="en-US" sz="1400" dirty="0"/>
          </a:p>
        </p:txBody>
      </p:sp>
    </p:spTree>
    <p:extLst>
      <p:ext uri="{BB962C8B-B14F-4D97-AF65-F5344CB8AC3E}">
        <p14:creationId xmlns:p14="http://schemas.microsoft.com/office/powerpoint/2010/main" val="3844692744"/>
      </p:ext>
    </p:extLst>
  </p:cSld>
  <p:clrMapOvr>
    <a:masterClrMapping/>
  </p:clrMapOvr>
  <mc:AlternateContent xmlns:mc="http://schemas.openxmlformats.org/markup-compatibility/2006" xmlns:p14="http://schemas.microsoft.com/office/powerpoint/2010/main">
    <mc:Choice Requires="p14">
      <p:transition spd="med" p14:dur="700" advTm="7734">
        <p:fade/>
      </p:transition>
    </mc:Choice>
    <mc:Fallback xmlns="">
      <p:transition spd="med" advTm="7734">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5" y="111799"/>
            <a:ext cx="9782801" cy="1239837"/>
          </a:xfrm>
        </p:spPr>
        <p:txBody>
          <a:bodyPr/>
          <a:lstStyle/>
          <a:p>
            <a:r>
              <a:rPr lang="en-US" dirty="0" smtClean="0"/>
              <a:t>Implementation - LDA Demonstration</a:t>
            </a:r>
            <a:endParaRPr lang="en-US" dirty="0"/>
          </a:p>
        </p:txBody>
      </p:sp>
      <p:graphicFrame>
        <p:nvGraphicFramePr>
          <p:cNvPr id="5" name="Diagram 4"/>
          <p:cNvGraphicFramePr/>
          <p:nvPr>
            <p:extLst>
              <p:ext uri="{D42A27DB-BD31-4B8C-83A1-F6EECF244321}">
                <p14:modId xmlns:p14="http://schemas.microsoft.com/office/powerpoint/2010/main" val="3220452390"/>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right and left demo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284412" y="1395408"/>
            <a:ext cx="8001000" cy="4500694"/>
          </a:xfrm>
          <a:prstGeom prst="rect">
            <a:avLst/>
          </a:prstGeom>
        </p:spPr>
      </p:pic>
      <p:grpSp>
        <p:nvGrpSpPr>
          <p:cNvPr id="12" name="Group 11"/>
          <p:cNvGrpSpPr/>
          <p:nvPr/>
        </p:nvGrpSpPr>
        <p:grpSpPr>
          <a:xfrm>
            <a:off x="1687790" y="1395408"/>
            <a:ext cx="520422" cy="4500694"/>
            <a:chOff x="1459190" y="1395408"/>
            <a:chExt cx="520422" cy="4176711"/>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1143141" y="1711457"/>
              <a:ext cx="1152519" cy="520421"/>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1143141" y="2754449"/>
              <a:ext cx="1152519" cy="520421"/>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1143142" y="3745049"/>
              <a:ext cx="1152519" cy="520421"/>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1143141" y="4735649"/>
              <a:ext cx="1152519" cy="520421"/>
            </a:xfrm>
            <a:prstGeom prst="rect">
              <a:avLst/>
            </a:prstGeom>
          </p:spPr>
        </p:pic>
      </p:grpSp>
      <p:grpSp>
        <p:nvGrpSpPr>
          <p:cNvPr id="13" name="Group 12"/>
          <p:cNvGrpSpPr/>
          <p:nvPr/>
        </p:nvGrpSpPr>
        <p:grpSpPr>
          <a:xfrm>
            <a:off x="10361612" y="1351637"/>
            <a:ext cx="520422" cy="4544466"/>
            <a:chOff x="1459190" y="1395408"/>
            <a:chExt cx="520422" cy="4176711"/>
          </a:xfrm>
        </p:grpSpPr>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1143141" y="1711457"/>
              <a:ext cx="1152519" cy="5204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1143141" y="2754449"/>
              <a:ext cx="1152519" cy="520421"/>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1143142" y="3745049"/>
              <a:ext cx="1152519" cy="520421"/>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1143141" y="4735649"/>
              <a:ext cx="1152519" cy="520421"/>
            </a:xfrm>
            <a:prstGeom prst="rect">
              <a:avLst/>
            </a:prstGeom>
          </p:spPr>
        </p:pic>
      </p:grpSp>
    </p:spTree>
    <p:extLst>
      <p:ext uri="{BB962C8B-B14F-4D97-AF65-F5344CB8AC3E}">
        <p14:creationId xmlns:p14="http://schemas.microsoft.com/office/powerpoint/2010/main" val="2645440158"/>
      </p:ext>
    </p:extLst>
  </p:cSld>
  <p:clrMapOvr>
    <a:masterClrMapping/>
  </p:clrMapOvr>
  <mc:AlternateContent xmlns:mc="http://schemas.openxmlformats.org/markup-compatibility/2006" xmlns:p14="http://schemas.microsoft.com/office/powerpoint/2010/main">
    <mc:Choice Requires="p14">
      <p:transition spd="med" p14:dur="700" advTm="139356">
        <p:fade/>
      </p:transition>
    </mc:Choice>
    <mc:Fallback xmlns="">
      <p:transition spd="med" advTm="139356">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extLst>
    <p:ext uri="{E180D4A7-C9FB-4DFB-919C-405C955672EB}">
      <p14:showEvtLst xmlns:p14="http://schemas.microsoft.com/office/powerpoint/2010/main">
        <p14:playEvt time="25898" objId="7"/>
        <p14:pauseEvt time="66935" objId="7"/>
        <p14:seekEvt time="66935" objId="7" seek="40904"/>
        <p14:resumeEvt time="67135" objId="7"/>
        <p14:stopEvt time="100653" objId="7"/>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 This Presentation</a:t>
            </a:r>
          </a:p>
        </p:txBody>
      </p:sp>
      <p:sp>
        <p:nvSpPr>
          <p:cNvPr id="14" name="Content Placeholder 13"/>
          <p:cNvSpPr>
            <a:spLocks noGrp="1"/>
          </p:cNvSpPr>
          <p:nvPr>
            <p:ph idx="1"/>
          </p:nvPr>
        </p:nvSpPr>
        <p:spPr/>
        <p:txBody>
          <a:bodyPr/>
          <a:lstStyle/>
          <a:p>
            <a:r>
              <a:rPr lang="en-US" dirty="0" smtClean="0"/>
              <a:t>Motivation</a:t>
            </a:r>
          </a:p>
          <a:p>
            <a:r>
              <a:rPr lang="en-US" dirty="0" smtClean="0"/>
              <a:t>Problem Statement</a:t>
            </a:r>
          </a:p>
          <a:p>
            <a:r>
              <a:rPr lang="en-US" dirty="0" smtClean="0"/>
              <a:t>Data</a:t>
            </a:r>
          </a:p>
          <a:p>
            <a:r>
              <a:rPr lang="en-US" dirty="0" smtClean="0"/>
              <a:t>Method</a:t>
            </a:r>
          </a:p>
          <a:p>
            <a:r>
              <a:rPr lang="en-US" dirty="0" smtClean="0"/>
              <a:t>Implementation &amp; Results</a:t>
            </a:r>
          </a:p>
          <a:p>
            <a:r>
              <a:rPr lang="en-US" dirty="0" smtClean="0"/>
              <a:t>Future Work</a:t>
            </a:r>
          </a:p>
          <a:p>
            <a:r>
              <a:rPr lang="en-US" dirty="0" smtClean="0"/>
              <a:t>Summary</a:t>
            </a:r>
          </a:p>
          <a:p>
            <a:endParaRPr lang="en-US" dirty="0"/>
          </a:p>
        </p:txBody>
      </p:sp>
      <p:graphicFrame>
        <p:nvGraphicFramePr>
          <p:cNvPr id="3" name="Diagram 2"/>
          <p:cNvGraphicFramePr/>
          <p:nvPr>
            <p:extLst>
              <p:ext uri="{D42A27DB-BD31-4B8C-83A1-F6EECF244321}">
                <p14:modId xmlns:p14="http://schemas.microsoft.com/office/powerpoint/2010/main" val="2425865572"/>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2571024"/>
      </p:ext>
    </p:extLst>
  </p:cSld>
  <p:clrMapOvr>
    <a:masterClrMapping/>
  </p:clrMapOvr>
  <mc:AlternateContent xmlns:mc="http://schemas.openxmlformats.org/markup-compatibility/2006" xmlns:p14="http://schemas.microsoft.com/office/powerpoint/2010/main">
    <mc:Choice Requires="p14">
      <p:transition spd="med" p14:dur="700" advTm="18849">
        <p:fade/>
      </p:transition>
    </mc:Choice>
    <mc:Fallback xmlns="">
      <p:transition spd="med" advTm="18849">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20637"/>
            <a:ext cx="9782801" cy="1239837"/>
          </a:xfrm>
        </p:spPr>
        <p:txBody>
          <a:bodyPr/>
          <a:lstStyle/>
          <a:p>
            <a:r>
              <a:rPr lang="en-US" dirty="0" smtClean="0"/>
              <a:t>Implementation – Evaluation criteria</a:t>
            </a:r>
            <a:endParaRPr lang="en-US" dirty="0"/>
          </a:p>
        </p:txBody>
      </p:sp>
      <p:sp>
        <p:nvSpPr>
          <p:cNvPr id="3" name="Content Placeholder 2"/>
          <p:cNvSpPr>
            <a:spLocks noGrp="1"/>
          </p:cNvSpPr>
          <p:nvPr>
            <p:ph sz="half" idx="1"/>
          </p:nvPr>
        </p:nvSpPr>
        <p:spPr>
          <a:xfrm>
            <a:off x="1593436" y="1295400"/>
            <a:ext cx="9682576" cy="4800600"/>
          </a:xfrm>
        </p:spPr>
        <p:txBody>
          <a:bodyPr>
            <a:normAutofit fontScale="62500" lnSpcReduction="20000"/>
          </a:bodyPr>
          <a:lstStyle/>
          <a:p>
            <a:r>
              <a:rPr lang="en-US" dirty="0" smtClean="0"/>
              <a:t>Evidence for event may not be strong during all time units of event</a:t>
            </a:r>
          </a:p>
          <a:p>
            <a:endParaRPr lang="en-US" dirty="0"/>
          </a:p>
          <a:p>
            <a:pPr marL="0" indent="0">
              <a:buNone/>
            </a:pPr>
            <a:endParaRPr lang="en-US" dirty="0" smtClean="0"/>
          </a:p>
          <a:p>
            <a:endParaRPr lang="en-US" dirty="0"/>
          </a:p>
          <a:p>
            <a:endParaRPr lang="en-US" dirty="0" smtClean="0"/>
          </a:p>
          <a:p>
            <a:r>
              <a:rPr lang="en-US" dirty="0" smtClean="0"/>
              <a:t>Errors calculated on event level, not on time unit level</a:t>
            </a:r>
          </a:p>
          <a:p>
            <a:pPr lvl="1"/>
            <a:r>
              <a:rPr lang="en-US" dirty="0" smtClean="0"/>
              <a:t>In example above, time unit level would compare predictions vs. actual for each of 4 units of .1 seconds (black lines)</a:t>
            </a:r>
          </a:p>
          <a:p>
            <a:pPr lvl="1"/>
            <a:r>
              <a:rPr lang="en-US" dirty="0"/>
              <a:t>E</a:t>
            </a:r>
            <a:r>
              <a:rPr lang="en-US" dirty="0" smtClean="0"/>
              <a:t>vent level would compare predictions vs. actual for the entire event (red lines)</a:t>
            </a:r>
          </a:p>
          <a:p>
            <a:r>
              <a:rPr lang="en-US" dirty="0" smtClean="0"/>
              <a:t>Error calculations</a:t>
            </a:r>
          </a:p>
          <a:p>
            <a:pPr lvl="1"/>
            <a:r>
              <a:rPr lang="en-US" dirty="0" smtClean="0"/>
              <a:t>% of time right/left event correctly identified (neutral classification at beginning/end of event allowed)</a:t>
            </a:r>
          </a:p>
          <a:p>
            <a:pPr lvl="1"/>
            <a:r>
              <a:rPr lang="en-US" dirty="0" smtClean="0"/>
              <a:t>% of time right/left event incorrectly identified </a:t>
            </a:r>
          </a:p>
          <a:p>
            <a:pPr lvl="1"/>
            <a:r>
              <a:rPr lang="en-US" dirty="0" smtClean="0"/>
              <a:t>% of time right/left event correctly and incorrectly identified (2 or more different predictions within event)</a:t>
            </a:r>
          </a:p>
          <a:p>
            <a:pPr lvl="1"/>
            <a:r>
              <a:rPr lang="en-US" dirty="0" smtClean="0"/>
              <a:t>% of time right/left event not identified as a movement (cannot distinguish from doing nothing)</a:t>
            </a:r>
          </a:p>
          <a:p>
            <a:pPr lvl="1"/>
            <a:r>
              <a:rPr lang="en-US" dirty="0" smtClean="0"/>
              <a:t>% of time stamps doing nothing is correctly identified</a:t>
            </a:r>
          </a:p>
          <a:p>
            <a:endParaRPr lang="en-US" dirty="0"/>
          </a:p>
        </p:txBody>
      </p:sp>
      <p:grpSp>
        <p:nvGrpSpPr>
          <p:cNvPr id="105" name="Group 104"/>
          <p:cNvGrpSpPr/>
          <p:nvPr/>
        </p:nvGrpSpPr>
        <p:grpSpPr>
          <a:xfrm>
            <a:off x="1979612" y="1676401"/>
            <a:ext cx="4069922" cy="1345244"/>
            <a:chOff x="1217612" y="2286000"/>
            <a:chExt cx="5407096" cy="1905000"/>
          </a:xfrm>
        </p:grpSpPr>
        <p:grpSp>
          <p:nvGrpSpPr>
            <p:cNvPr id="68" name="Group 67"/>
            <p:cNvGrpSpPr/>
            <p:nvPr/>
          </p:nvGrpSpPr>
          <p:grpSpPr>
            <a:xfrm>
              <a:off x="2643343" y="2658380"/>
              <a:ext cx="2384270" cy="1532620"/>
              <a:chOff x="2027237" y="2658380"/>
              <a:chExt cx="1704975" cy="1532620"/>
            </a:xfrm>
          </p:grpSpPr>
          <p:pic>
            <p:nvPicPr>
              <p:cNvPr id="9" name="Picture 8"/>
              <p:cNvPicPr>
                <a:picLocks noChangeAspect="1"/>
              </p:cNvPicPr>
              <p:nvPr/>
            </p:nvPicPr>
            <p:blipFill>
              <a:blip r:embed="rId2"/>
              <a:stretch>
                <a:fillRect/>
              </a:stretch>
            </p:blipFill>
            <p:spPr>
              <a:xfrm>
                <a:off x="2027237" y="2658380"/>
                <a:ext cx="1704975" cy="1180195"/>
              </a:xfrm>
              <a:prstGeom prst="rect">
                <a:avLst/>
              </a:prstGeom>
            </p:spPr>
          </p:pic>
          <p:grpSp>
            <p:nvGrpSpPr>
              <p:cNvPr id="40" name="Group 39"/>
              <p:cNvGrpSpPr/>
              <p:nvPr/>
            </p:nvGrpSpPr>
            <p:grpSpPr>
              <a:xfrm>
                <a:off x="2284412" y="3886200"/>
                <a:ext cx="1219200" cy="304800"/>
                <a:chOff x="2208212" y="5486400"/>
                <a:chExt cx="3962400" cy="304800"/>
              </a:xfrm>
            </p:grpSpPr>
            <p:cxnSp>
              <p:nvCxnSpPr>
                <p:cNvPr id="41" name="Straight Connector 40"/>
                <p:cNvCxnSpPr/>
                <p:nvPr/>
              </p:nvCxnSpPr>
              <p:spPr>
                <a:xfrm>
                  <a:off x="3198812" y="5486400"/>
                  <a:ext cx="0" cy="30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208212" y="5486400"/>
                  <a:ext cx="3962400" cy="304800"/>
                  <a:chOff x="2208212" y="5562600"/>
                  <a:chExt cx="3962400" cy="304800"/>
                </a:xfrm>
              </p:grpSpPr>
              <p:cxnSp>
                <p:nvCxnSpPr>
                  <p:cNvPr id="43" name="Straight Connector 42"/>
                  <p:cNvCxnSpPr/>
                  <p:nvPr/>
                </p:nvCxnSpPr>
                <p:spPr>
                  <a:xfrm>
                    <a:off x="4189412" y="5562600"/>
                    <a:ext cx="0" cy="30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2208212" y="5562600"/>
                    <a:ext cx="3962400" cy="304800"/>
                    <a:chOff x="2208212" y="5029200"/>
                    <a:chExt cx="3962400" cy="304800"/>
                  </a:xfrm>
                </p:grpSpPr>
                <p:cxnSp>
                  <p:nvCxnSpPr>
                    <p:cNvPr id="45" name="Straight Connector 44"/>
                    <p:cNvCxnSpPr/>
                    <p:nvPr/>
                  </p:nvCxnSpPr>
                  <p:spPr>
                    <a:xfrm>
                      <a:off x="2208212" y="5029200"/>
                      <a:ext cx="0" cy="30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2208212" y="5029200"/>
                      <a:ext cx="3962400" cy="304800"/>
                      <a:chOff x="2208212" y="5029200"/>
                      <a:chExt cx="3962400" cy="304800"/>
                    </a:xfrm>
                  </p:grpSpPr>
                  <p:cxnSp>
                    <p:nvCxnSpPr>
                      <p:cNvPr id="47" name="Straight Connector 46"/>
                      <p:cNvCxnSpPr/>
                      <p:nvPr/>
                    </p:nvCxnSpPr>
                    <p:spPr>
                      <a:xfrm>
                        <a:off x="2208212" y="5181600"/>
                        <a:ext cx="990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198812" y="5181600"/>
                        <a:ext cx="990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189412" y="5181600"/>
                        <a:ext cx="990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180012" y="5181600"/>
                        <a:ext cx="990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80012" y="5029200"/>
                        <a:ext cx="0" cy="30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170612" y="5029200"/>
                        <a:ext cx="0" cy="30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grpSp>
          </p:grpSp>
        </p:grpSp>
        <p:sp>
          <p:nvSpPr>
            <p:cNvPr id="66" name="TextBox 65"/>
            <p:cNvSpPr txBox="1"/>
            <p:nvPr/>
          </p:nvSpPr>
          <p:spPr>
            <a:xfrm>
              <a:off x="1217612" y="2472246"/>
              <a:ext cx="1212694" cy="523220"/>
            </a:xfrm>
            <a:prstGeom prst="rect">
              <a:avLst/>
            </a:prstGeom>
            <a:noFill/>
          </p:spPr>
          <p:txBody>
            <a:bodyPr wrap="square" rtlCol="0">
              <a:spAutoFit/>
            </a:bodyPr>
            <a:lstStyle/>
            <a:p>
              <a:r>
                <a:rPr lang="en-US" sz="1400" dirty="0" smtClean="0"/>
                <a:t>Valley for S2 evident here</a:t>
              </a:r>
              <a:endParaRPr lang="en-US" sz="1400" dirty="0"/>
            </a:p>
          </p:txBody>
        </p:sp>
        <p:sp>
          <p:nvSpPr>
            <p:cNvPr id="67" name="TextBox 66"/>
            <p:cNvSpPr txBox="1"/>
            <p:nvPr/>
          </p:nvSpPr>
          <p:spPr>
            <a:xfrm>
              <a:off x="5256212" y="2286000"/>
              <a:ext cx="1368496" cy="307777"/>
            </a:xfrm>
            <a:prstGeom prst="rect">
              <a:avLst/>
            </a:prstGeom>
            <a:noFill/>
          </p:spPr>
          <p:txBody>
            <a:bodyPr wrap="square" rtlCol="0">
              <a:spAutoFit/>
            </a:bodyPr>
            <a:lstStyle/>
            <a:p>
              <a:r>
                <a:rPr lang="en-US" sz="1400" dirty="0" smtClean="0"/>
                <a:t>But not here</a:t>
              </a:r>
              <a:endParaRPr lang="en-US" sz="1400" dirty="0"/>
            </a:p>
          </p:txBody>
        </p:sp>
        <p:cxnSp>
          <p:nvCxnSpPr>
            <p:cNvPr id="70" name="Straight Arrow Connector 69"/>
            <p:cNvCxnSpPr/>
            <p:nvPr/>
          </p:nvCxnSpPr>
          <p:spPr>
            <a:xfrm>
              <a:off x="2362965" y="2995466"/>
              <a:ext cx="929777" cy="75488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4974754" y="2667000"/>
              <a:ext cx="281458" cy="23435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6323012" y="1702757"/>
            <a:ext cx="4313639" cy="1345243"/>
            <a:chOff x="6052408" y="2295852"/>
            <a:chExt cx="5760246" cy="1919830"/>
          </a:xfrm>
        </p:grpSpPr>
        <p:grpSp>
          <p:nvGrpSpPr>
            <p:cNvPr id="106" name="Group 105"/>
            <p:cNvGrpSpPr/>
            <p:nvPr/>
          </p:nvGrpSpPr>
          <p:grpSpPr>
            <a:xfrm>
              <a:off x="6052408" y="2295852"/>
              <a:ext cx="4526143" cy="1919830"/>
              <a:chOff x="6058893" y="2271170"/>
              <a:chExt cx="4526143" cy="1919830"/>
            </a:xfrm>
          </p:grpSpPr>
          <p:grpSp>
            <p:nvGrpSpPr>
              <p:cNvPr id="81" name="Group 80"/>
              <p:cNvGrpSpPr/>
              <p:nvPr/>
            </p:nvGrpSpPr>
            <p:grpSpPr>
              <a:xfrm>
                <a:off x="8061908" y="2464479"/>
                <a:ext cx="2147303" cy="1726521"/>
                <a:chOff x="7362100" y="2464479"/>
                <a:chExt cx="1666972" cy="1726521"/>
              </a:xfrm>
            </p:grpSpPr>
            <p:pic>
              <p:nvPicPr>
                <p:cNvPr id="10" name="Picture 9"/>
                <p:cNvPicPr>
                  <a:picLocks noChangeAspect="1"/>
                </p:cNvPicPr>
                <p:nvPr/>
              </p:nvPicPr>
              <p:blipFill>
                <a:blip r:embed="rId3"/>
                <a:stretch>
                  <a:fillRect/>
                </a:stretch>
              </p:blipFill>
              <p:spPr>
                <a:xfrm>
                  <a:off x="7362100" y="2464479"/>
                  <a:ext cx="1666972" cy="1285875"/>
                </a:xfrm>
                <a:prstGeom prst="rect">
                  <a:avLst/>
                </a:prstGeom>
              </p:spPr>
            </p:pic>
            <p:grpSp>
              <p:nvGrpSpPr>
                <p:cNvPr id="53" name="Group 52"/>
                <p:cNvGrpSpPr/>
                <p:nvPr/>
              </p:nvGrpSpPr>
              <p:grpSpPr>
                <a:xfrm>
                  <a:off x="7542212" y="3886200"/>
                  <a:ext cx="1219200" cy="304800"/>
                  <a:chOff x="2208212" y="5486400"/>
                  <a:chExt cx="3962400" cy="304800"/>
                </a:xfrm>
              </p:grpSpPr>
              <p:cxnSp>
                <p:nvCxnSpPr>
                  <p:cNvPr id="54" name="Straight Connector 53"/>
                  <p:cNvCxnSpPr/>
                  <p:nvPr/>
                </p:nvCxnSpPr>
                <p:spPr>
                  <a:xfrm>
                    <a:off x="3198812" y="5486400"/>
                    <a:ext cx="0" cy="30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2208212" y="5486400"/>
                    <a:ext cx="3962400" cy="304800"/>
                    <a:chOff x="2208212" y="5562600"/>
                    <a:chExt cx="3962400" cy="304800"/>
                  </a:xfrm>
                </p:grpSpPr>
                <p:cxnSp>
                  <p:nvCxnSpPr>
                    <p:cNvPr id="56" name="Straight Connector 55"/>
                    <p:cNvCxnSpPr/>
                    <p:nvPr/>
                  </p:nvCxnSpPr>
                  <p:spPr>
                    <a:xfrm>
                      <a:off x="4189412" y="5562600"/>
                      <a:ext cx="0" cy="30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2208212" y="5562600"/>
                      <a:ext cx="3962400" cy="304800"/>
                      <a:chOff x="2208212" y="5029200"/>
                      <a:chExt cx="3962400" cy="304800"/>
                    </a:xfrm>
                  </p:grpSpPr>
                  <p:cxnSp>
                    <p:nvCxnSpPr>
                      <p:cNvPr id="58" name="Straight Connector 57"/>
                      <p:cNvCxnSpPr/>
                      <p:nvPr/>
                    </p:nvCxnSpPr>
                    <p:spPr>
                      <a:xfrm>
                        <a:off x="2208212" y="5029200"/>
                        <a:ext cx="0" cy="30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2208212" y="5029200"/>
                        <a:ext cx="3962400" cy="304800"/>
                        <a:chOff x="2208212" y="5029200"/>
                        <a:chExt cx="3962400" cy="304800"/>
                      </a:xfrm>
                    </p:grpSpPr>
                    <p:cxnSp>
                      <p:nvCxnSpPr>
                        <p:cNvPr id="60" name="Straight Connector 59"/>
                        <p:cNvCxnSpPr/>
                        <p:nvPr/>
                      </p:nvCxnSpPr>
                      <p:spPr>
                        <a:xfrm>
                          <a:off x="2208212" y="5181600"/>
                          <a:ext cx="990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198812" y="5181600"/>
                          <a:ext cx="990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189412" y="5181600"/>
                          <a:ext cx="990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180012" y="5181600"/>
                          <a:ext cx="990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180012" y="5029200"/>
                          <a:ext cx="0" cy="30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170612" y="5029200"/>
                          <a:ext cx="0" cy="304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grpSp>
            </p:grpSp>
          </p:grpSp>
          <p:cxnSp>
            <p:nvCxnSpPr>
              <p:cNvPr id="77" name="Straight Arrow Connector 76"/>
              <p:cNvCxnSpPr/>
              <p:nvPr/>
            </p:nvCxnSpPr>
            <p:spPr>
              <a:xfrm>
                <a:off x="7919869" y="2593800"/>
                <a:ext cx="818409" cy="13972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9976443" y="2974777"/>
                <a:ext cx="608593" cy="21217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7501753" y="3300684"/>
                <a:ext cx="545562" cy="26585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058893" y="2271170"/>
                <a:ext cx="2284073" cy="1361630"/>
              </a:xfrm>
              <a:prstGeom prst="rect">
                <a:avLst/>
              </a:prstGeom>
              <a:noFill/>
            </p:spPr>
            <p:txBody>
              <a:bodyPr wrap="square" rtlCol="0">
                <a:spAutoFit/>
              </a:bodyPr>
              <a:lstStyle/>
              <a:p>
                <a:endParaRPr lang="en-US" sz="1400" dirty="0"/>
              </a:p>
              <a:p>
                <a:endParaRPr lang="en-US" sz="1400" dirty="0"/>
              </a:p>
              <a:p>
                <a:r>
                  <a:rPr lang="en-US" sz="1400" dirty="0" smtClean="0"/>
                  <a:t>Peak for S3 evident here</a:t>
                </a:r>
                <a:endParaRPr lang="en-US" sz="1400" dirty="0"/>
              </a:p>
            </p:txBody>
          </p:sp>
          <p:sp>
            <p:nvSpPr>
              <p:cNvPr id="85" name="TextBox 84"/>
              <p:cNvSpPr txBox="1"/>
              <p:nvPr/>
            </p:nvSpPr>
            <p:spPr>
              <a:xfrm>
                <a:off x="6551374" y="3496924"/>
                <a:ext cx="1368495" cy="307778"/>
              </a:xfrm>
              <a:prstGeom prst="rect">
                <a:avLst/>
              </a:prstGeom>
              <a:noFill/>
            </p:spPr>
            <p:txBody>
              <a:bodyPr wrap="square" rtlCol="0">
                <a:spAutoFit/>
              </a:bodyPr>
              <a:lstStyle/>
              <a:p>
                <a:r>
                  <a:rPr lang="en-US" sz="1400" dirty="0" smtClean="0"/>
                  <a:t>But not here</a:t>
                </a:r>
                <a:endParaRPr lang="en-US" sz="1400" dirty="0"/>
              </a:p>
            </p:txBody>
          </p:sp>
        </p:grpSp>
        <p:sp>
          <p:nvSpPr>
            <p:cNvPr id="88" name="TextBox 87"/>
            <p:cNvSpPr txBox="1"/>
            <p:nvPr/>
          </p:nvSpPr>
          <p:spPr>
            <a:xfrm>
              <a:off x="10444159" y="2691682"/>
              <a:ext cx="1368495" cy="307777"/>
            </a:xfrm>
            <a:prstGeom prst="rect">
              <a:avLst/>
            </a:prstGeom>
            <a:noFill/>
          </p:spPr>
          <p:txBody>
            <a:bodyPr wrap="square" rtlCol="0">
              <a:spAutoFit/>
            </a:bodyPr>
            <a:lstStyle/>
            <a:p>
              <a:r>
                <a:rPr lang="en-US" sz="1400" dirty="0" smtClean="0"/>
                <a:t>Or here</a:t>
              </a:r>
              <a:endParaRPr lang="en-US" sz="1400" dirty="0"/>
            </a:p>
          </p:txBody>
        </p:sp>
      </p:grpSp>
      <p:graphicFrame>
        <p:nvGraphicFramePr>
          <p:cNvPr id="108" name="Diagram 107"/>
          <p:cNvGraphicFramePr/>
          <p:nvPr>
            <p:extLst>
              <p:ext uri="{D42A27DB-BD31-4B8C-83A1-F6EECF244321}">
                <p14:modId xmlns:p14="http://schemas.microsoft.com/office/powerpoint/2010/main" val="725016200"/>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4944576"/>
      </p:ext>
    </p:extLst>
  </p:cSld>
  <p:clrMapOvr>
    <a:masterClrMapping/>
  </p:clrMapOvr>
  <mc:AlternateContent xmlns:mc="http://schemas.openxmlformats.org/markup-compatibility/2006" xmlns:p14="http://schemas.microsoft.com/office/powerpoint/2010/main">
    <mc:Choice Requires="p14">
      <p:transition spd="med" p14:dur="700" advTm="158311">
        <p:fade/>
      </p:transition>
    </mc:Choice>
    <mc:Fallback xmlns="">
      <p:transition spd="med" advTm="158311">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55563"/>
            <a:ext cx="9782801" cy="1239837"/>
          </a:xfrm>
        </p:spPr>
        <p:txBody>
          <a:bodyPr/>
          <a:lstStyle/>
          <a:p>
            <a:r>
              <a:rPr lang="en-US" dirty="0" smtClean="0"/>
              <a:t>Results – Model Results</a:t>
            </a:r>
            <a:endParaRPr lang="en-US" dirty="0"/>
          </a:p>
        </p:txBody>
      </p:sp>
      <p:sp>
        <p:nvSpPr>
          <p:cNvPr id="3" name="Content Placeholder 2"/>
          <p:cNvSpPr>
            <a:spLocks noGrp="1"/>
          </p:cNvSpPr>
          <p:nvPr>
            <p:ph sz="half" idx="1"/>
          </p:nvPr>
        </p:nvSpPr>
        <p:spPr>
          <a:xfrm>
            <a:off x="1593436" y="5562600"/>
            <a:ext cx="9377776" cy="304800"/>
          </a:xfrm>
        </p:spPr>
        <p:txBody>
          <a:bodyPr>
            <a:normAutofit fontScale="25000" lnSpcReduction="2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SFD</a:t>
            </a:r>
            <a:endParaRPr lang="en-US" dirty="0"/>
          </a:p>
        </p:txBody>
      </p:sp>
      <p:graphicFrame>
        <p:nvGraphicFramePr>
          <p:cNvPr id="5" name="Diagram 4"/>
          <p:cNvGraphicFramePr/>
          <p:nvPr>
            <p:extLst>
              <p:ext uri="{D42A27DB-BD31-4B8C-83A1-F6EECF244321}">
                <p14:modId xmlns:p14="http://schemas.microsoft.com/office/powerpoint/2010/main" val="3829695239"/>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787192513"/>
              </p:ext>
            </p:extLst>
          </p:nvPr>
        </p:nvGraphicFramePr>
        <p:xfrm>
          <a:off x="1593436" y="1371600"/>
          <a:ext cx="9377780" cy="2685760"/>
        </p:xfrm>
        <a:graphic>
          <a:graphicData uri="http://schemas.openxmlformats.org/drawingml/2006/table">
            <a:tbl>
              <a:tblPr firstRow="1" bandRow="1">
                <a:tableStyleId>{073A0DAA-6AF3-43AB-8588-CEC1D06C72B9}</a:tableStyleId>
              </a:tblPr>
              <a:tblGrid>
                <a:gridCol w="937778"/>
                <a:gridCol w="937778"/>
                <a:gridCol w="937778"/>
                <a:gridCol w="937778"/>
                <a:gridCol w="937778"/>
                <a:gridCol w="937778"/>
                <a:gridCol w="937778"/>
                <a:gridCol w="937778"/>
                <a:gridCol w="937778"/>
                <a:gridCol w="937778"/>
              </a:tblGrid>
              <a:tr h="384752">
                <a:tc gridSpan="5">
                  <a:txBody>
                    <a:bodyPr/>
                    <a:lstStyle/>
                    <a:p>
                      <a:r>
                        <a:rPr lang="en-US" dirty="0" smtClean="0"/>
                        <a:t>LDA  (</a:t>
                      </a:r>
                      <a:r>
                        <a:rPr lang="en-US" dirty="0" smtClean="0">
                          <a:hlinkClick r:id="rId7" action="ppaction://hlinksldjump"/>
                        </a:rPr>
                        <a:t>see parameters</a:t>
                      </a:r>
                      <a:r>
                        <a:rPr lang="en-US" dirty="0" smtClean="0"/>
                        <a:t>)</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gridSpan="5">
                  <a:txBody>
                    <a:bodyPr/>
                    <a:lstStyle/>
                    <a:p>
                      <a:r>
                        <a:rPr lang="en-US" dirty="0" smtClean="0"/>
                        <a:t>Stretch  (</a:t>
                      </a:r>
                      <a:r>
                        <a:rPr lang="en-US" dirty="0" smtClean="0">
                          <a:hlinkClick r:id="rId7" action="ppaction://hlinksldjump"/>
                        </a:rPr>
                        <a:t>see parameters</a:t>
                      </a:r>
                      <a:r>
                        <a:rPr lang="en-US" dirty="0" smtClean="0"/>
                        <a:t>)</a:t>
                      </a:r>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758248">
                <a:tc>
                  <a:txBody>
                    <a:bodyPr/>
                    <a:lstStyle/>
                    <a:p>
                      <a:r>
                        <a:rPr lang="en-US" sz="1100" dirty="0" smtClean="0"/>
                        <a:t>Event</a:t>
                      </a:r>
                      <a:endParaRPr lang="en-US" sz="1100" dirty="0"/>
                    </a:p>
                  </a:txBody>
                  <a:tcPr/>
                </a:tc>
                <a:tc>
                  <a:txBody>
                    <a:bodyPr/>
                    <a:lstStyle/>
                    <a:p>
                      <a:r>
                        <a:rPr lang="en-US" sz="1100" dirty="0" smtClean="0"/>
                        <a:t>% Correct Only</a:t>
                      </a:r>
                      <a:endParaRPr lang="en-US" sz="1100" dirty="0"/>
                    </a:p>
                  </a:txBody>
                  <a:tcPr/>
                </a:tc>
                <a:tc>
                  <a:txBody>
                    <a:bodyPr/>
                    <a:lstStyle/>
                    <a:p>
                      <a:r>
                        <a:rPr lang="en-US" sz="1100" dirty="0" smtClean="0"/>
                        <a:t>% Incorrect</a:t>
                      </a:r>
                      <a:r>
                        <a:rPr lang="en-US" sz="1100" baseline="0" dirty="0" smtClean="0"/>
                        <a:t> Only</a:t>
                      </a:r>
                      <a:endParaRPr lang="en-US" sz="1100" dirty="0"/>
                    </a:p>
                  </a:txBody>
                  <a:tcPr/>
                </a:tc>
                <a:tc>
                  <a:txBody>
                    <a:bodyPr/>
                    <a:lstStyle/>
                    <a:p>
                      <a:r>
                        <a:rPr lang="en-US" sz="1100" dirty="0" smtClean="0"/>
                        <a:t>% Correct &amp; Incorrect</a:t>
                      </a:r>
                      <a:endParaRPr lang="en-US" sz="1100" dirty="0"/>
                    </a:p>
                  </a:txBody>
                  <a:tcPr/>
                </a:tc>
                <a:tc>
                  <a:txBody>
                    <a:bodyPr/>
                    <a:lstStyle/>
                    <a:p>
                      <a:r>
                        <a:rPr lang="en-US" sz="1100" dirty="0" smtClean="0"/>
                        <a:t>%</a:t>
                      </a:r>
                      <a:r>
                        <a:rPr lang="en-US" sz="1100" baseline="0" dirty="0" smtClean="0"/>
                        <a:t> Not Recognized As Movement</a:t>
                      </a:r>
                      <a:endParaRPr lang="en-US" sz="1100" dirty="0"/>
                    </a:p>
                  </a:txBody>
                  <a:tcPr/>
                </a:tc>
                <a:tc>
                  <a:txBody>
                    <a:bodyPr/>
                    <a:lstStyle/>
                    <a:p>
                      <a:r>
                        <a:rPr lang="en-US" sz="1100" dirty="0" smtClean="0"/>
                        <a:t>Event</a:t>
                      </a:r>
                      <a:endParaRPr lang="en-US" sz="1100" dirty="0"/>
                    </a:p>
                  </a:txBody>
                  <a:tcPr/>
                </a:tc>
                <a:tc>
                  <a:txBody>
                    <a:bodyPr/>
                    <a:lstStyle/>
                    <a:p>
                      <a:r>
                        <a:rPr lang="en-US" sz="1100" dirty="0" smtClean="0"/>
                        <a:t>% Correct Only</a:t>
                      </a:r>
                      <a:endParaRPr lang="en-US" sz="1100" dirty="0"/>
                    </a:p>
                  </a:txBody>
                  <a:tcPr/>
                </a:tc>
                <a:tc>
                  <a:txBody>
                    <a:bodyPr/>
                    <a:lstStyle/>
                    <a:p>
                      <a:r>
                        <a:rPr lang="en-US" sz="1100" dirty="0" smtClean="0"/>
                        <a:t>% Incorrect</a:t>
                      </a:r>
                      <a:r>
                        <a:rPr lang="en-US" sz="1100" baseline="0" dirty="0" smtClean="0"/>
                        <a:t> Only</a:t>
                      </a:r>
                      <a:endParaRPr lang="en-US" sz="1100" dirty="0"/>
                    </a:p>
                  </a:txBody>
                  <a:tcPr/>
                </a:tc>
                <a:tc>
                  <a:txBody>
                    <a:bodyPr/>
                    <a:lstStyle/>
                    <a:p>
                      <a:r>
                        <a:rPr lang="en-US" sz="1100" dirty="0" smtClean="0"/>
                        <a:t>% Correct &amp; Incorrect</a:t>
                      </a:r>
                      <a:endParaRPr lang="en-US" sz="1100" dirty="0"/>
                    </a:p>
                  </a:txBody>
                  <a:tcPr/>
                </a:tc>
                <a:tc>
                  <a:txBody>
                    <a:bodyPr/>
                    <a:lstStyle/>
                    <a:p>
                      <a:r>
                        <a:rPr lang="en-US" sz="1100" dirty="0" smtClean="0"/>
                        <a:t>%</a:t>
                      </a:r>
                      <a:r>
                        <a:rPr lang="en-US" sz="1100" baseline="0" dirty="0" smtClean="0"/>
                        <a:t> Not Recognized As Movement</a:t>
                      </a:r>
                      <a:endParaRPr lang="en-US" sz="1100" dirty="0"/>
                    </a:p>
                  </a:txBody>
                  <a:tcPr/>
                </a:tc>
              </a:tr>
              <a:tr h="384752">
                <a:tc>
                  <a:txBody>
                    <a:bodyPr/>
                    <a:lstStyle/>
                    <a:p>
                      <a:r>
                        <a:rPr lang="en-US" sz="1200" dirty="0" smtClean="0"/>
                        <a:t>Right</a:t>
                      </a:r>
                      <a:endParaRPr lang="en-US" sz="1200" dirty="0"/>
                    </a:p>
                  </a:txBody>
                  <a:tcPr/>
                </a:tc>
                <a:tc>
                  <a:txBody>
                    <a:bodyPr/>
                    <a:lstStyle/>
                    <a:p>
                      <a:r>
                        <a:rPr lang="en-US" sz="1100" dirty="0" smtClean="0"/>
                        <a:t>.97</a:t>
                      </a:r>
                      <a:endParaRPr lang="en-US" sz="1100" dirty="0"/>
                    </a:p>
                  </a:txBody>
                  <a:tcPr/>
                </a:tc>
                <a:tc>
                  <a:txBody>
                    <a:bodyPr/>
                    <a:lstStyle/>
                    <a:p>
                      <a:r>
                        <a:rPr lang="en-US" sz="1100" dirty="0" smtClean="0"/>
                        <a:t>0</a:t>
                      </a:r>
                      <a:endParaRPr lang="en-US" sz="1100" dirty="0"/>
                    </a:p>
                  </a:txBody>
                  <a:tcPr/>
                </a:tc>
                <a:tc>
                  <a:txBody>
                    <a:bodyPr/>
                    <a:lstStyle/>
                    <a:p>
                      <a:r>
                        <a:rPr lang="en-US" sz="1100" dirty="0" smtClean="0"/>
                        <a:t>0</a:t>
                      </a:r>
                      <a:endParaRPr lang="en-US" sz="1100" dirty="0"/>
                    </a:p>
                  </a:txBody>
                  <a:tcPr/>
                </a:tc>
                <a:tc>
                  <a:txBody>
                    <a:bodyPr/>
                    <a:lstStyle/>
                    <a:p>
                      <a:r>
                        <a:rPr lang="en-US" sz="1100" dirty="0" smtClean="0"/>
                        <a:t>.03</a:t>
                      </a:r>
                      <a:endParaRPr lang="en-US" sz="1100" dirty="0"/>
                    </a:p>
                  </a:txBody>
                  <a:tcPr/>
                </a:tc>
                <a:tc>
                  <a:txBody>
                    <a:bodyPr/>
                    <a:lstStyle/>
                    <a:p>
                      <a:r>
                        <a:rPr lang="en-US" sz="1200" dirty="0" smtClean="0"/>
                        <a:t>Right</a:t>
                      </a:r>
                      <a:endParaRPr lang="en-US" sz="1200" dirty="0"/>
                    </a:p>
                  </a:txBody>
                  <a:tcPr/>
                </a:tc>
                <a:tc>
                  <a:txBody>
                    <a:bodyPr/>
                    <a:lstStyle/>
                    <a:p>
                      <a:r>
                        <a:rPr lang="en-US" sz="1200" dirty="0" smtClean="0"/>
                        <a:t>.95</a:t>
                      </a:r>
                      <a:endParaRPr lang="en-US" sz="1200" dirty="0"/>
                    </a:p>
                  </a:txBody>
                  <a:tcPr/>
                </a:tc>
                <a:tc>
                  <a:txBody>
                    <a:bodyPr/>
                    <a:lstStyle/>
                    <a:p>
                      <a:r>
                        <a:rPr lang="en-US" sz="1200" dirty="0" smtClean="0"/>
                        <a:t>0</a:t>
                      </a:r>
                      <a:endParaRPr lang="en-US" sz="1200" dirty="0"/>
                    </a:p>
                  </a:txBody>
                  <a:tcPr/>
                </a:tc>
                <a:tc>
                  <a:txBody>
                    <a:bodyPr/>
                    <a:lstStyle/>
                    <a:p>
                      <a:r>
                        <a:rPr lang="en-US" sz="1200" dirty="0" smtClean="0"/>
                        <a:t>.02</a:t>
                      </a:r>
                      <a:endParaRPr lang="en-US" sz="1200" dirty="0"/>
                    </a:p>
                  </a:txBody>
                  <a:tcPr/>
                </a:tc>
                <a:tc>
                  <a:txBody>
                    <a:bodyPr/>
                    <a:lstStyle/>
                    <a:p>
                      <a:r>
                        <a:rPr lang="en-US" sz="1200" dirty="0" smtClean="0"/>
                        <a:t>.03</a:t>
                      </a:r>
                      <a:endParaRPr lang="en-US" sz="1200" dirty="0"/>
                    </a:p>
                  </a:txBody>
                  <a:tcPr/>
                </a:tc>
              </a:tr>
              <a:tr h="384752">
                <a:tc>
                  <a:txBody>
                    <a:bodyPr/>
                    <a:lstStyle/>
                    <a:p>
                      <a:r>
                        <a:rPr lang="en-US" sz="1200" dirty="0" smtClean="0"/>
                        <a:t>Left</a:t>
                      </a:r>
                      <a:endParaRPr lang="en-US" sz="1200" dirty="0"/>
                    </a:p>
                  </a:txBody>
                  <a:tcPr/>
                </a:tc>
                <a:tc>
                  <a:txBody>
                    <a:bodyPr/>
                    <a:lstStyle/>
                    <a:p>
                      <a:r>
                        <a:rPr lang="en-US" sz="1100" dirty="0" smtClean="0"/>
                        <a:t>.96</a:t>
                      </a:r>
                      <a:endParaRPr lang="en-US" sz="1100" dirty="0"/>
                    </a:p>
                  </a:txBody>
                  <a:tcPr/>
                </a:tc>
                <a:tc>
                  <a:txBody>
                    <a:bodyPr/>
                    <a:lstStyle/>
                    <a:p>
                      <a:r>
                        <a:rPr lang="en-US" sz="1100" dirty="0" smtClean="0"/>
                        <a:t>0</a:t>
                      </a:r>
                      <a:endParaRPr lang="en-US" sz="1100" dirty="0"/>
                    </a:p>
                  </a:txBody>
                  <a:tcPr/>
                </a:tc>
                <a:tc>
                  <a:txBody>
                    <a:bodyPr/>
                    <a:lstStyle/>
                    <a:p>
                      <a:r>
                        <a:rPr lang="en-US" sz="1100" dirty="0" smtClean="0"/>
                        <a:t>.01</a:t>
                      </a:r>
                      <a:endParaRPr lang="en-US" sz="1100" dirty="0"/>
                    </a:p>
                  </a:txBody>
                  <a:tcPr/>
                </a:tc>
                <a:tc>
                  <a:txBody>
                    <a:bodyPr/>
                    <a:lstStyle/>
                    <a:p>
                      <a:r>
                        <a:rPr lang="en-US" sz="1100" dirty="0" smtClean="0"/>
                        <a:t>.03</a:t>
                      </a:r>
                      <a:endParaRPr lang="en-US" sz="1100" dirty="0"/>
                    </a:p>
                  </a:txBody>
                  <a:tcPr/>
                </a:tc>
                <a:tc>
                  <a:txBody>
                    <a:bodyPr/>
                    <a:lstStyle/>
                    <a:p>
                      <a:r>
                        <a:rPr lang="en-US" sz="1200" dirty="0" smtClean="0"/>
                        <a:t>Left</a:t>
                      </a:r>
                      <a:endParaRPr lang="en-US" sz="1200" dirty="0"/>
                    </a:p>
                  </a:txBody>
                  <a:tcPr/>
                </a:tc>
                <a:tc>
                  <a:txBody>
                    <a:bodyPr/>
                    <a:lstStyle/>
                    <a:p>
                      <a:r>
                        <a:rPr lang="en-US" sz="1200" dirty="0" smtClean="0"/>
                        <a:t>.99</a:t>
                      </a:r>
                      <a:endParaRPr lang="en-US" sz="1200" dirty="0"/>
                    </a:p>
                  </a:txBody>
                  <a:tcPr/>
                </a:tc>
                <a:tc>
                  <a:txBody>
                    <a:bodyPr/>
                    <a:lstStyle/>
                    <a:p>
                      <a:r>
                        <a:rPr lang="en-US" sz="1200" dirty="0" smtClean="0"/>
                        <a:t>0</a:t>
                      </a:r>
                      <a:endParaRPr lang="en-US" sz="1200" dirty="0"/>
                    </a:p>
                  </a:txBody>
                  <a:tcPr/>
                </a:tc>
                <a:tc>
                  <a:txBody>
                    <a:bodyPr/>
                    <a:lstStyle/>
                    <a:p>
                      <a:r>
                        <a:rPr lang="en-US" sz="1200" dirty="0" smtClean="0"/>
                        <a:t>.02</a:t>
                      </a:r>
                      <a:endParaRPr lang="en-US" sz="1200" dirty="0"/>
                    </a:p>
                  </a:txBody>
                  <a:tcPr/>
                </a:tc>
                <a:tc>
                  <a:txBody>
                    <a:bodyPr/>
                    <a:lstStyle/>
                    <a:p>
                      <a:r>
                        <a:rPr lang="en-US" sz="1200" dirty="0" smtClean="0"/>
                        <a:t>0</a:t>
                      </a:r>
                      <a:endParaRPr lang="en-US" sz="1200" dirty="0"/>
                    </a:p>
                  </a:txBody>
                  <a:tcPr/>
                </a:tc>
              </a:tr>
              <a:tr h="384752">
                <a:tc>
                  <a:txBody>
                    <a:bodyPr/>
                    <a:lstStyle/>
                    <a:p>
                      <a:r>
                        <a:rPr lang="en-US" sz="1200" dirty="0" smtClean="0"/>
                        <a:t>Up</a:t>
                      </a:r>
                      <a:endParaRPr lang="en-US" sz="1200" dirty="0"/>
                    </a:p>
                  </a:txBody>
                  <a:tcPr/>
                </a:tc>
                <a:tc>
                  <a:txBody>
                    <a:bodyPr/>
                    <a:lstStyle/>
                    <a:p>
                      <a:r>
                        <a:rPr lang="en-US" sz="1200" dirty="0" smtClean="0"/>
                        <a:t>.88</a:t>
                      </a:r>
                      <a:endParaRPr lang="en-US" sz="1200" dirty="0"/>
                    </a:p>
                  </a:txBody>
                  <a:tcPr/>
                </a:tc>
                <a:tc>
                  <a:txBody>
                    <a:bodyPr/>
                    <a:lstStyle/>
                    <a:p>
                      <a:r>
                        <a:rPr lang="en-US" sz="1200" dirty="0" smtClean="0"/>
                        <a:t>.02</a:t>
                      </a:r>
                      <a:endParaRPr lang="en-US" sz="1200" dirty="0"/>
                    </a:p>
                  </a:txBody>
                  <a:tcPr/>
                </a:tc>
                <a:tc>
                  <a:txBody>
                    <a:bodyPr/>
                    <a:lstStyle/>
                    <a:p>
                      <a:r>
                        <a:rPr lang="en-US" sz="1200" dirty="0" smtClean="0"/>
                        <a:t>.01</a:t>
                      </a:r>
                      <a:endParaRPr lang="en-US" sz="1200" dirty="0"/>
                    </a:p>
                  </a:txBody>
                  <a:tcPr/>
                </a:tc>
                <a:tc>
                  <a:txBody>
                    <a:bodyPr/>
                    <a:lstStyle/>
                    <a:p>
                      <a:r>
                        <a:rPr lang="en-US" sz="1200" dirty="0" smtClean="0"/>
                        <a:t>.09</a:t>
                      </a:r>
                      <a:endParaRPr lang="en-US" sz="1200" dirty="0"/>
                    </a:p>
                  </a:txBody>
                  <a:tcPr/>
                </a:tc>
                <a:tc>
                  <a:txBody>
                    <a:bodyPr/>
                    <a:lstStyle/>
                    <a:p>
                      <a:r>
                        <a:rPr lang="en-US" sz="1200" dirty="0" smtClean="0"/>
                        <a:t>Up</a:t>
                      </a:r>
                      <a:endParaRPr lang="en-US" sz="1200" dirty="0"/>
                    </a:p>
                  </a:txBody>
                  <a:tcPr/>
                </a:tc>
                <a:tc>
                  <a:txBody>
                    <a:bodyPr/>
                    <a:lstStyle/>
                    <a:p>
                      <a:r>
                        <a:rPr lang="en-US" sz="1200" dirty="0" smtClean="0"/>
                        <a:t>.92</a:t>
                      </a:r>
                      <a:endParaRPr lang="en-US" sz="1200" dirty="0"/>
                    </a:p>
                  </a:txBody>
                  <a:tcPr/>
                </a:tc>
                <a:tc>
                  <a:txBody>
                    <a:bodyPr/>
                    <a:lstStyle/>
                    <a:p>
                      <a:r>
                        <a:rPr lang="en-US" sz="1200" dirty="0" smtClean="0"/>
                        <a:t>0</a:t>
                      </a:r>
                      <a:endParaRPr lang="en-US" sz="1200" dirty="0"/>
                    </a:p>
                  </a:txBody>
                  <a:tcPr/>
                </a:tc>
                <a:tc>
                  <a:txBody>
                    <a:bodyPr/>
                    <a:lstStyle/>
                    <a:p>
                      <a:r>
                        <a:rPr lang="en-US" sz="1200" dirty="0" smtClean="0"/>
                        <a:t>.06</a:t>
                      </a:r>
                      <a:endParaRPr lang="en-US" sz="1200" dirty="0"/>
                    </a:p>
                  </a:txBody>
                  <a:tcPr/>
                </a:tc>
                <a:tc>
                  <a:txBody>
                    <a:bodyPr/>
                    <a:lstStyle/>
                    <a:p>
                      <a:r>
                        <a:rPr lang="en-US" sz="1200" dirty="0" smtClean="0"/>
                        <a:t>.02</a:t>
                      </a:r>
                      <a:endParaRPr lang="en-US" sz="1200" dirty="0"/>
                    </a:p>
                  </a:txBody>
                  <a:tcPr/>
                </a:tc>
              </a:tr>
              <a:tr h="384752">
                <a:tc>
                  <a:txBody>
                    <a:bodyPr/>
                    <a:lstStyle/>
                    <a:p>
                      <a:r>
                        <a:rPr lang="en-US" sz="1200" dirty="0" smtClean="0"/>
                        <a:t>Down</a:t>
                      </a:r>
                      <a:endParaRPr lang="en-US" sz="1200" dirty="0"/>
                    </a:p>
                  </a:txBody>
                  <a:tcPr/>
                </a:tc>
                <a:tc>
                  <a:txBody>
                    <a:bodyPr/>
                    <a:lstStyle/>
                    <a:p>
                      <a:r>
                        <a:rPr lang="en-US" sz="1200" dirty="0" smtClean="0"/>
                        <a:t>.83</a:t>
                      </a:r>
                      <a:endParaRPr lang="en-US" sz="1200" dirty="0"/>
                    </a:p>
                  </a:txBody>
                  <a:tcPr/>
                </a:tc>
                <a:tc>
                  <a:txBody>
                    <a:bodyPr/>
                    <a:lstStyle/>
                    <a:p>
                      <a:r>
                        <a:rPr lang="en-US" sz="1200" dirty="0" smtClean="0"/>
                        <a:t>.08</a:t>
                      </a:r>
                      <a:endParaRPr lang="en-US" sz="1200" dirty="0"/>
                    </a:p>
                  </a:txBody>
                  <a:tcPr/>
                </a:tc>
                <a:tc>
                  <a:txBody>
                    <a:bodyPr/>
                    <a:lstStyle/>
                    <a:p>
                      <a:r>
                        <a:rPr lang="en-US" sz="1200" dirty="0" smtClean="0"/>
                        <a:t>0</a:t>
                      </a:r>
                      <a:endParaRPr lang="en-US" sz="1200" dirty="0"/>
                    </a:p>
                  </a:txBody>
                  <a:tcPr/>
                </a:tc>
                <a:tc>
                  <a:txBody>
                    <a:bodyPr/>
                    <a:lstStyle/>
                    <a:p>
                      <a:r>
                        <a:rPr lang="en-US" sz="1200" dirty="0" smtClean="0"/>
                        <a:t>.09</a:t>
                      </a:r>
                      <a:endParaRPr lang="en-US" sz="1200" dirty="0"/>
                    </a:p>
                  </a:txBody>
                  <a:tcPr/>
                </a:tc>
                <a:tc>
                  <a:txBody>
                    <a:bodyPr/>
                    <a:lstStyle/>
                    <a:p>
                      <a:r>
                        <a:rPr lang="en-US" sz="1200" dirty="0" smtClean="0"/>
                        <a:t>Down</a:t>
                      </a:r>
                      <a:endParaRPr lang="en-US" sz="1200" dirty="0"/>
                    </a:p>
                  </a:txBody>
                  <a:tcPr/>
                </a:tc>
                <a:tc>
                  <a:txBody>
                    <a:bodyPr/>
                    <a:lstStyle/>
                    <a:p>
                      <a:r>
                        <a:rPr lang="en-US" sz="1200" dirty="0" smtClean="0"/>
                        <a:t>.79</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.11</a:t>
                      </a:r>
                      <a:endParaRPr lang="en-US" sz="1200" dirty="0"/>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495928362"/>
              </p:ext>
            </p:extLst>
          </p:nvPr>
        </p:nvGraphicFramePr>
        <p:xfrm>
          <a:off x="1593436" y="4413457"/>
          <a:ext cx="8125884" cy="1468120"/>
        </p:xfrm>
        <a:graphic>
          <a:graphicData uri="http://schemas.openxmlformats.org/drawingml/2006/table">
            <a:tbl>
              <a:tblPr firstRow="1" bandRow="1">
                <a:tableStyleId>{073A0DAA-6AF3-43AB-8588-CEC1D06C72B9}</a:tableStyleId>
              </a:tblPr>
              <a:tblGrid>
                <a:gridCol w="2031471"/>
                <a:gridCol w="2031471"/>
                <a:gridCol w="4062942"/>
              </a:tblGrid>
              <a:tr h="370840">
                <a:tc>
                  <a:txBody>
                    <a:bodyPr/>
                    <a:lstStyle/>
                    <a:p>
                      <a:r>
                        <a:rPr lang="en-US" dirty="0" smtClean="0"/>
                        <a:t>Model</a:t>
                      </a:r>
                      <a:endParaRPr lang="en-US" dirty="0"/>
                    </a:p>
                  </a:txBody>
                  <a:tcPr/>
                </a:tc>
                <a:tc>
                  <a:txBody>
                    <a:bodyPr/>
                    <a:lstStyle/>
                    <a:p>
                      <a:r>
                        <a:rPr lang="en-US" dirty="0" smtClean="0"/>
                        <a:t>Problem</a:t>
                      </a:r>
                      <a:endParaRPr lang="en-US" dirty="0"/>
                    </a:p>
                  </a:txBody>
                  <a:tcPr/>
                </a:tc>
                <a:tc>
                  <a:txBody>
                    <a:bodyPr/>
                    <a:lstStyle/>
                    <a:p>
                      <a:r>
                        <a:rPr lang="en-US" dirty="0" smtClean="0"/>
                        <a:t>%</a:t>
                      </a:r>
                      <a:r>
                        <a:rPr lang="en-US" baseline="0" dirty="0" smtClean="0"/>
                        <a:t> Correct Neutral Time Stamps</a:t>
                      </a:r>
                      <a:endParaRPr lang="en-US" dirty="0"/>
                    </a:p>
                  </a:txBody>
                  <a:tcPr/>
                </a:tc>
              </a:tr>
              <a:tr h="185420">
                <a:tc>
                  <a:txBody>
                    <a:bodyPr/>
                    <a:lstStyle/>
                    <a:p>
                      <a:r>
                        <a:rPr lang="en-US" sz="1200" dirty="0" smtClean="0"/>
                        <a:t>LDA</a:t>
                      </a:r>
                      <a:endParaRPr lang="en-US" sz="1200" dirty="0"/>
                    </a:p>
                  </a:txBody>
                  <a:tcPr/>
                </a:tc>
                <a:tc>
                  <a:txBody>
                    <a:bodyPr/>
                    <a:lstStyle/>
                    <a:p>
                      <a:r>
                        <a:rPr lang="en-US" sz="1200" dirty="0" smtClean="0"/>
                        <a:t>Right/Left</a:t>
                      </a:r>
                      <a:endParaRPr lang="en-US" sz="1200" dirty="0"/>
                    </a:p>
                  </a:txBody>
                  <a:tcPr/>
                </a:tc>
                <a:tc>
                  <a:txBody>
                    <a:bodyPr/>
                    <a:lstStyle/>
                    <a:p>
                      <a:r>
                        <a:rPr lang="en-US" sz="1200" dirty="0" smtClean="0"/>
                        <a:t>.75</a:t>
                      </a:r>
                      <a:endParaRPr lang="en-US" sz="1200" dirty="0"/>
                    </a:p>
                  </a:txBody>
                  <a:tcPr/>
                </a:tc>
              </a:tr>
              <a:tr h="185420">
                <a:tc>
                  <a:txBody>
                    <a:bodyPr/>
                    <a:lstStyle/>
                    <a:p>
                      <a:r>
                        <a:rPr lang="en-US" sz="1200" dirty="0" smtClean="0"/>
                        <a:t>LDA</a:t>
                      </a:r>
                      <a:endParaRPr lang="en-US" sz="1200" dirty="0"/>
                    </a:p>
                  </a:txBody>
                  <a:tcPr/>
                </a:tc>
                <a:tc>
                  <a:txBody>
                    <a:bodyPr/>
                    <a:lstStyle/>
                    <a:p>
                      <a:r>
                        <a:rPr lang="en-US" sz="1200" dirty="0" smtClean="0"/>
                        <a:t>Up/Down</a:t>
                      </a:r>
                      <a:endParaRPr lang="en-US" sz="1200" dirty="0"/>
                    </a:p>
                  </a:txBody>
                  <a:tcPr/>
                </a:tc>
                <a:tc>
                  <a:txBody>
                    <a:bodyPr/>
                    <a:lstStyle/>
                    <a:p>
                      <a:r>
                        <a:rPr lang="en-US" sz="1200" dirty="0" smtClean="0"/>
                        <a:t>.81</a:t>
                      </a:r>
                      <a:endParaRPr lang="en-US" sz="1200" dirty="0"/>
                    </a:p>
                  </a:txBody>
                  <a:tcPr/>
                </a:tc>
              </a:tr>
              <a:tr h="185420">
                <a:tc>
                  <a:txBody>
                    <a:bodyPr/>
                    <a:lstStyle/>
                    <a:p>
                      <a:r>
                        <a:rPr lang="en-US" sz="1200" dirty="0" smtClean="0"/>
                        <a:t>Stretch</a:t>
                      </a:r>
                      <a:endParaRPr lang="en-US" sz="1200" dirty="0"/>
                    </a:p>
                  </a:txBody>
                  <a:tcPr/>
                </a:tc>
                <a:tc>
                  <a:txBody>
                    <a:bodyPr/>
                    <a:lstStyle/>
                    <a:p>
                      <a:r>
                        <a:rPr lang="en-US" sz="1200" dirty="0" smtClean="0"/>
                        <a:t>Right/Left</a:t>
                      </a:r>
                      <a:endParaRPr lang="en-US" sz="1200" dirty="0"/>
                    </a:p>
                  </a:txBody>
                  <a:tcPr/>
                </a:tc>
                <a:tc>
                  <a:txBody>
                    <a:bodyPr/>
                    <a:lstStyle/>
                    <a:p>
                      <a:r>
                        <a:rPr lang="en-US" sz="1200" dirty="0" smtClean="0"/>
                        <a:t>.86</a:t>
                      </a:r>
                      <a:endParaRPr lang="en-US" sz="1200" dirty="0"/>
                    </a:p>
                  </a:txBody>
                  <a:tcPr/>
                </a:tc>
              </a:tr>
              <a:tr h="185420">
                <a:tc>
                  <a:txBody>
                    <a:bodyPr/>
                    <a:lstStyle/>
                    <a:p>
                      <a:r>
                        <a:rPr lang="en-US" sz="1200" dirty="0" smtClean="0"/>
                        <a:t>Stretch</a:t>
                      </a:r>
                      <a:endParaRPr lang="en-US" sz="1200" dirty="0"/>
                    </a:p>
                  </a:txBody>
                  <a:tcPr/>
                </a:tc>
                <a:tc>
                  <a:txBody>
                    <a:bodyPr/>
                    <a:lstStyle/>
                    <a:p>
                      <a:r>
                        <a:rPr lang="en-US" sz="1200" dirty="0" smtClean="0"/>
                        <a:t>Up/Down</a:t>
                      </a:r>
                      <a:endParaRPr lang="en-US" sz="1200" dirty="0"/>
                    </a:p>
                  </a:txBody>
                  <a:tcPr/>
                </a:tc>
                <a:tc>
                  <a:txBody>
                    <a:bodyPr/>
                    <a:lstStyle/>
                    <a:p>
                      <a:r>
                        <a:rPr lang="en-US" sz="1200" dirty="0" smtClean="0"/>
                        <a:t>.76</a:t>
                      </a:r>
                      <a:endParaRPr lang="en-US" sz="1200" dirty="0"/>
                    </a:p>
                  </a:txBody>
                  <a:tcPr/>
                </a:tc>
              </a:tr>
            </a:tbl>
          </a:graphicData>
        </a:graphic>
      </p:graphicFrame>
      <p:sp>
        <p:nvSpPr>
          <p:cNvPr id="6" name="TextBox 5"/>
          <p:cNvSpPr txBox="1"/>
          <p:nvPr/>
        </p:nvSpPr>
        <p:spPr>
          <a:xfrm>
            <a:off x="9980612" y="4462766"/>
            <a:ext cx="1524000" cy="13849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smtClean="0"/>
              <a:t>Neutral time stamp errors driven mostly by “return to center” behavior </a:t>
            </a:r>
            <a:r>
              <a:rPr lang="en-US" sz="1400" dirty="0" smtClean="0">
                <a:hlinkClick r:id="rId8" action="ppaction://hlinksldjump"/>
              </a:rPr>
              <a:t>(what is this?)</a:t>
            </a:r>
            <a:endParaRPr lang="en-US" sz="1400" dirty="0"/>
          </a:p>
        </p:txBody>
      </p:sp>
    </p:spTree>
    <p:extLst>
      <p:ext uri="{BB962C8B-B14F-4D97-AF65-F5344CB8AC3E}">
        <p14:creationId xmlns:p14="http://schemas.microsoft.com/office/powerpoint/2010/main" val="2162249793"/>
      </p:ext>
    </p:extLst>
  </p:cSld>
  <p:clrMapOvr>
    <a:masterClrMapping/>
  </p:clrMapOvr>
  <mc:AlternateContent xmlns:mc="http://schemas.openxmlformats.org/markup-compatibility/2006" xmlns:p14="http://schemas.microsoft.com/office/powerpoint/2010/main">
    <mc:Choice Requires="p14">
      <p:transition spd="med" p14:dur="700" advTm="124183">
        <p:fade/>
      </p:transition>
    </mc:Choice>
    <mc:Fallback xmlns="">
      <p:transition spd="med" advTm="124183">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0"/>
            <a:ext cx="9782801" cy="1239837"/>
          </a:xfrm>
        </p:spPr>
        <p:txBody>
          <a:bodyPr/>
          <a:lstStyle/>
          <a:p>
            <a:r>
              <a:rPr lang="en-US" dirty="0" smtClean="0"/>
              <a:t>Future Work</a:t>
            </a:r>
            <a:endParaRPr lang="en-US" dirty="0"/>
          </a:p>
        </p:txBody>
      </p:sp>
      <p:sp>
        <p:nvSpPr>
          <p:cNvPr id="3" name="Content Placeholder 2"/>
          <p:cNvSpPr>
            <a:spLocks noGrp="1"/>
          </p:cNvSpPr>
          <p:nvPr>
            <p:ph sz="half" idx="1"/>
          </p:nvPr>
        </p:nvSpPr>
        <p:spPr>
          <a:xfrm>
            <a:off x="4976840" y="1587358"/>
            <a:ext cx="2846979" cy="1828800"/>
          </a:xfrm>
        </p:spPr>
        <p:txBody>
          <a:bodyPr/>
          <a:lstStyle/>
          <a:p>
            <a:pPr marL="0" indent="0">
              <a:buNone/>
            </a:pPr>
            <a:r>
              <a:rPr lang="en-US" sz="2000" dirty="0" smtClean="0"/>
              <a:t>Incorporate more classes into model (a more difficult problem)</a:t>
            </a:r>
          </a:p>
          <a:p>
            <a:pPr marL="0" indent="0">
              <a:buNone/>
            </a:pPr>
            <a:endParaRPr lang="en-US" dirty="0" smtClean="0"/>
          </a:p>
        </p:txBody>
      </p:sp>
      <p:sp>
        <p:nvSpPr>
          <p:cNvPr id="7" name="Content Placeholder 2"/>
          <p:cNvSpPr>
            <a:spLocks noGrp="1"/>
          </p:cNvSpPr>
          <p:nvPr>
            <p:ph sz="half" idx="2"/>
          </p:nvPr>
        </p:nvSpPr>
        <p:spPr>
          <a:xfrm>
            <a:off x="8407754" y="1633249"/>
            <a:ext cx="2968483" cy="4572000"/>
          </a:xfrm>
        </p:spPr>
        <p:txBody>
          <a:bodyPr>
            <a:normAutofit/>
          </a:bodyPr>
          <a:lstStyle/>
          <a:p>
            <a:pPr marL="0" indent="0">
              <a:buNone/>
            </a:pPr>
            <a:r>
              <a:rPr lang="en-US" sz="2000" dirty="0" smtClean="0"/>
              <a:t>Apply this or similar methods to more general Event Related Potentials (</a:t>
            </a:r>
            <a:r>
              <a:rPr lang="en-US" sz="2000" dirty="0" smtClean="0">
                <a:hlinkClick r:id="rId2" action="ppaction://hlinksldjump"/>
              </a:rPr>
              <a:t>ERP</a:t>
            </a:r>
            <a:r>
              <a:rPr lang="en-US" sz="2000" dirty="0" smtClean="0"/>
              <a:t>)</a:t>
            </a:r>
          </a:p>
        </p:txBody>
      </p:sp>
      <p:graphicFrame>
        <p:nvGraphicFramePr>
          <p:cNvPr id="5" name="Diagram 4"/>
          <p:cNvGraphicFramePr/>
          <p:nvPr>
            <p:extLst>
              <p:ext uri="{D42A27DB-BD31-4B8C-83A1-F6EECF244321}">
                <p14:modId xmlns:p14="http://schemas.microsoft.com/office/powerpoint/2010/main" val="262848029"/>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4951412" y="2666889"/>
            <a:ext cx="3214064" cy="2895711"/>
          </a:xfrm>
          <a:prstGeom prst="rect">
            <a:avLst/>
          </a:prstGeom>
        </p:spPr>
      </p:pic>
      <p:grpSp>
        <p:nvGrpSpPr>
          <p:cNvPr id="4" name="Group 3"/>
          <p:cNvGrpSpPr/>
          <p:nvPr/>
        </p:nvGrpSpPr>
        <p:grpSpPr>
          <a:xfrm>
            <a:off x="8407754" y="3124200"/>
            <a:ext cx="3106282" cy="1536842"/>
            <a:chOff x="6484836" y="3283002"/>
            <a:chExt cx="5029200" cy="1669998"/>
          </a:xfrm>
        </p:grpSpPr>
        <p:pic>
          <p:nvPicPr>
            <p:cNvPr id="8" name="Picture 7"/>
            <p:cNvPicPr>
              <a:picLocks noChangeAspect="1"/>
            </p:cNvPicPr>
            <p:nvPr/>
          </p:nvPicPr>
          <p:blipFill rotWithShape="1">
            <a:blip r:embed="rId9">
              <a:extLst>
                <a:ext uri="{28A0092B-C50C-407E-A947-70E740481C1C}">
                  <a14:useLocalDpi xmlns:a14="http://schemas.microsoft.com/office/drawing/2010/main" val="0"/>
                </a:ext>
              </a:extLst>
            </a:blip>
            <a:srcRect l="13770" t="9109" r="11226" b="72344"/>
            <a:stretch/>
          </p:blipFill>
          <p:spPr>
            <a:xfrm>
              <a:off x="6484836" y="3429000"/>
              <a:ext cx="5029200" cy="817245"/>
            </a:xfrm>
            <a:prstGeom prst="rect">
              <a:avLst/>
            </a:prstGeom>
          </p:spPr>
        </p:pic>
        <p:sp>
          <p:nvSpPr>
            <p:cNvPr id="9" name="Oval 8"/>
            <p:cNvSpPr/>
            <p:nvPr/>
          </p:nvSpPr>
          <p:spPr>
            <a:xfrm>
              <a:off x="7818371" y="3283002"/>
              <a:ext cx="1143000" cy="969645"/>
            </a:xfrm>
            <a:prstGeom prst="ellipse">
              <a:avLst/>
            </a:prstGeom>
            <a:solidFill>
              <a:schemeClr val="tx2">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8389871" y="4252647"/>
              <a:ext cx="0" cy="70035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8532812" y="4810780"/>
            <a:ext cx="2747765" cy="523220"/>
          </a:xfrm>
          <a:prstGeom prst="rect">
            <a:avLst/>
          </a:prstGeom>
          <a:noFill/>
        </p:spPr>
        <p:txBody>
          <a:bodyPr wrap="square" rtlCol="0">
            <a:spAutoFit/>
          </a:bodyPr>
          <a:lstStyle/>
          <a:p>
            <a:r>
              <a:rPr lang="en-US" sz="1400" dirty="0" smtClean="0"/>
              <a:t>Patterns can be caused by any number of studied stimuli </a:t>
            </a:r>
            <a:endParaRPr lang="en-US" sz="1400" dirty="0"/>
          </a:p>
        </p:txBody>
      </p:sp>
      <p:sp>
        <p:nvSpPr>
          <p:cNvPr id="10" name="Rectangle 9"/>
          <p:cNvSpPr/>
          <p:nvPr/>
        </p:nvSpPr>
        <p:spPr>
          <a:xfrm>
            <a:off x="1985747" y="1629031"/>
            <a:ext cx="1752600" cy="2246769"/>
          </a:xfrm>
          <a:prstGeom prst="rect">
            <a:avLst/>
          </a:prstGeom>
        </p:spPr>
        <p:txBody>
          <a:bodyPr wrap="square">
            <a:spAutoFit/>
          </a:bodyPr>
          <a:lstStyle/>
          <a:p>
            <a:r>
              <a:rPr lang="en-US" sz="2000" dirty="0" smtClean="0"/>
              <a:t>Develop more robust measurement systems to reduce amount of error</a:t>
            </a:r>
            <a:endParaRPr lang="en-US" sz="2000" dirty="0"/>
          </a:p>
        </p:txBody>
      </p:sp>
      <p:pic>
        <p:nvPicPr>
          <p:cNvPr id="13" name="Picture 12"/>
          <p:cNvPicPr>
            <a:picLocks noChangeAspect="1"/>
          </p:cNvPicPr>
          <p:nvPr/>
        </p:nvPicPr>
        <p:blipFill rotWithShape="1">
          <a:blip r:embed="rId10"/>
          <a:srcRect l="50752" t="51538" r="14033" b="16075"/>
          <a:stretch/>
        </p:blipFill>
        <p:spPr>
          <a:xfrm>
            <a:off x="1729215" y="3864426"/>
            <a:ext cx="2878336" cy="1545773"/>
          </a:xfrm>
          <a:prstGeom prst="rect">
            <a:avLst/>
          </a:prstGeom>
        </p:spPr>
      </p:pic>
      <p:sp>
        <p:nvSpPr>
          <p:cNvPr id="14" name="Rectangle 13"/>
          <p:cNvSpPr/>
          <p:nvPr/>
        </p:nvSpPr>
        <p:spPr>
          <a:xfrm>
            <a:off x="1401801" y="1417637"/>
            <a:ext cx="3397211" cy="4401982"/>
          </a:xfrm>
          <a:prstGeom prst="rect">
            <a:avLst/>
          </a:prstGeom>
          <a:no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799012" y="1419616"/>
            <a:ext cx="3397211" cy="4401982"/>
          </a:xfrm>
          <a:prstGeom prst="rect">
            <a:avLst/>
          </a:prstGeom>
          <a:no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216218" y="1417637"/>
            <a:ext cx="3397211" cy="4401982"/>
          </a:xfrm>
          <a:prstGeom prst="rect">
            <a:avLst/>
          </a:prstGeom>
          <a:no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481550"/>
      </p:ext>
    </p:extLst>
  </p:cSld>
  <p:clrMapOvr>
    <a:masterClrMapping/>
  </p:clrMapOvr>
  <mc:AlternateContent xmlns:mc="http://schemas.openxmlformats.org/markup-compatibility/2006" xmlns:p14="http://schemas.microsoft.com/office/powerpoint/2010/main">
    <mc:Choice Requires="p14">
      <p:transition spd="med" p14:dur="700" advTm="73199">
        <p:fade/>
      </p:transition>
    </mc:Choice>
    <mc:Fallback xmlns="">
      <p:transition spd="med" advTm="73199">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sz="half" idx="1"/>
          </p:nvPr>
        </p:nvSpPr>
        <p:spPr>
          <a:xfrm>
            <a:off x="1593436" y="1600200"/>
            <a:ext cx="9834976" cy="4267200"/>
          </a:xfrm>
        </p:spPr>
        <p:txBody>
          <a:bodyPr>
            <a:normAutofit fontScale="92500" lnSpcReduction="10000"/>
          </a:bodyPr>
          <a:lstStyle/>
          <a:p>
            <a:r>
              <a:rPr lang="en-US" dirty="0" smtClean="0"/>
              <a:t>As technology becomes cheaper and more widespread, methods for EEG analysis will be needed in wide array of applications</a:t>
            </a:r>
          </a:p>
          <a:p>
            <a:r>
              <a:rPr lang="en-US" dirty="0" smtClean="0"/>
              <a:t>Methods for recognizing patterns applicable to many problems, not just recognizing eye movement</a:t>
            </a:r>
          </a:p>
          <a:p>
            <a:r>
              <a:rPr lang="en-US" dirty="0" smtClean="0"/>
              <a:t>Proposed methods combine</a:t>
            </a:r>
          </a:p>
          <a:p>
            <a:pPr lvl="1"/>
            <a:r>
              <a:rPr lang="en-US" dirty="0" smtClean="0"/>
              <a:t>Smoothing methods</a:t>
            </a:r>
          </a:p>
          <a:p>
            <a:pPr lvl="1"/>
            <a:r>
              <a:rPr lang="en-US" dirty="0" smtClean="0"/>
              <a:t>Extreme point identification</a:t>
            </a:r>
          </a:p>
          <a:p>
            <a:pPr lvl="1"/>
            <a:r>
              <a:rPr lang="en-US" dirty="0" smtClean="0"/>
              <a:t>Linear discriminant analysis</a:t>
            </a:r>
          </a:p>
          <a:p>
            <a:pPr lvl="1"/>
            <a:r>
              <a:rPr lang="en-US" dirty="0" smtClean="0"/>
              <a:t>Non parametric algorithm</a:t>
            </a:r>
          </a:p>
          <a:p>
            <a:pPr marL="0" indent="0">
              <a:buNone/>
            </a:pPr>
            <a:r>
              <a:rPr lang="en-US" dirty="0"/>
              <a:t> </a:t>
            </a:r>
            <a:r>
              <a:rPr lang="en-US" dirty="0" smtClean="0"/>
              <a:t> to create real time predictions</a:t>
            </a:r>
          </a:p>
          <a:p>
            <a:pPr marL="0" indent="0">
              <a:buNone/>
            </a:pPr>
            <a:endParaRPr lang="en-US" dirty="0" smtClean="0"/>
          </a:p>
        </p:txBody>
      </p:sp>
      <p:graphicFrame>
        <p:nvGraphicFramePr>
          <p:cNvPr id="5" name="Diagram 4"/>
          <p:cNvGraphicFramePr/>
          <p:nvPr>
            <p:extLst>
              <p:ext uri="{D42A27DB-BD31-4B8C-83A1-F6EECF244321}">
                <p14:modId xmlns:p14="http://schemas.microsoft.com/office/powerpoint/2010/main" val="481652832"/>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5614872"/>
      </p:ext>
    </p:extLst>
  </p:cSld>
  <p:clrMapOvr>
    <a:masterClrMapping/>
  </p:clrMapOvr>
  <mc:AlternateContent xmlns:mc="http://schemas.openxmlformats.org/markup-compatibility/2006" xmlns:p14="http://schemas.microsoft.com/office/powerpoint/2010/main">
    <mc:Choice Requires="p14">
      <p:transition spd="med" p14:dur="700" advTm="19498">
        <p:fade/>
      </p:transition>
    </mc:Choice>
    <mc:Fallback xmlns="">
      <p:transition spd="med" advTm="19498">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612" y="2286000"/>
            <a:ext cx="9782801" cy="1239837"/>
          </a:xfrm>
        </p:spPr>
        <p:txBody>
          <a:bodyPr/>
          <a:lstStyle/>
          <a:p>
            <a:r>
              <a:rPr lang="en-US" dirty="0" smtClean="0"/>
              <a:t>BACKEND SLIDES</a:t>
            </a:r>
            <a:endParaRPr lang="en-US" dirty="0"/>
          </a:p>
        </p:txBody>
      </p:sp>
    </p:spTree>
    <p:extLst>
      <p:ext uri="{BB962C8B-B14F-4D97-AF65-F5344CB8AC3E}">
        <p14:creationId xmlns:p14="http://schemas.microsoft.com/office/powerpoint/2010/main" val="215365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smtClean="0"/>
              <a:t>Reference sensor – Provides stable potential (voltage) against which measuring sensor can be measured</a:t>
            </a:r>
          </a:p>
          <a:p>
            <a:r>
              <a:rPr lang="en-US" dirty="0" smtClean="0"/>
              <a:t>Hertz – Unit of frequency, equal to 1 cycle per second</a:t>
            </a:r>
          </a:p>
          <a:p>
            <a:r>
              <a:rPr lang="en-US" dirty="0" smtClean="0"/>
              <a:t>Event Related Potential - </a:t>
            </a:r>
            <a:r>
              <a:rPr lang="en-US" dirty="0"/>
              <a:t>T</a:t>
            </a:r>
            <a:r>
              <a:rPr lang="en-US" dirty="0" smtClean="0"/>
              <a:t>he </a:t>
            </a:r>
            <a:r>
              <a:rPr lang="en-US" dirty="0"/>
              <a:t>measured brain response that is the direct result of a specific sensory, cognitive, or </a:t>
            </a:r>
            <a:r>
              <a:rPr lang="en-US" dirty="0" smtClean="0"/>
              <a:t>motor event</a:t>
            </a:r>
            <a:r>
              <a:rPr lang="en-US" dirty="0"/>
              <a:t>. </a:t>
            </a:r>
          </a:p>
        </p:txBody>
      </p:sp>
      <p:sp>
        <p:nvSpPr>
          <p:cNvPr id="4" name="Action Button: Return 3">
            <a:hlinkClick r:id="" action="ppaction://hlinkshowjump?jump=lastslideviewed" highlightClick="1"/>
          </p:cNvPr>
          <p:cNvSpPr/>
          <p:nvPr/>
        </p:nvSpPr>
        <p:spPr>
          <a:xfrm>
            <a:off x="10590212" y="6172200"/>
            <a:ext cx="685800" cy="45720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3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 – Click to Open</a:t>
            </a:r>
            <a:endParaRPr lang="en-US" dirty="0"/>
          </a:p>
        </p:txBody>
      </p:sp>
      <p:sp>
        <p:nvSpPr>
          <p:cNvPr id="5" name="TextBox 4"/>
          <p:cNvSpPr txBox="1"/>
          <p:nvPr/>
        </p:nvSpPr>
        <p:spPr>
          <a:xfrm>
            <a:off x="1381190" y="1469761"/>
            <a:ext cx="8497180" cy="830997"/>
          </a:xfrm>
          <a:prstGeom prst="rect">
            <a:avLst/>
          </a:prstGeom>
          <a:noFill/>
          <a:ln>
            <a:solidFill>
              <a:schemeClr val="tx2"/>
            </a:solidFill>
          </a:ln>
        </p:spPr>
        <p:txBody>
          <a:bodyPr wrap="square" rtlCol="0">
            <a:spAutoFit/>
          </a:bodyPr>
          <a:lstStyle/>
          <a:p>
            <a:r>
              <a:rPr lang="en-US" sz="1600" dirty="0"/>
              <a:t>c</a:t>
            </a:r>
            <a:r>
              <a:rPr lang="en-US" sz="1600" dirty="0" smtClean="0"/>
              <a:t>lient.py:  Reads data on UDP port 5001 from Muse, translates data packages into useable (i.e. readable by other programs) format, sends decoded data to UDP port 5010.  Python file.</a:t>
            </a:r>
            <a:endParaRPr lang="en-US" sz="1600" dirty="0"/>
          </a:p>
        </p:txBody>
      </p:sp>
      <p:sp>
        <p:nvSpPr>
          <p:cNvPr id="6" name="TextBox 5"/>
          <p:cNvSpPr txBox="1"/>
          <p:nvPr/>
        </p:nvSpPr>
        <p:spPr>
          <a:xfrm>
            <a:off x="1381190" y="2369403"/>
            <a:ext cx="8497180" cy="584775"/>
          </a:xfrm>
          <a:prstGeom prst="rect">
            <a:avLst/>
          </a:prstGeom>
          <a:noFill/>
          <a:ln>
            <a:solidFill>
              <a:schemeClr val="tx2"/>
            </a:solidFill>
          </a:ln>
        </p:spPr>
        <p:txBody>
          <a:bodyPr wrap="square" rtlCol="0">
            <a:spAutoFit/>
          </a:bodyPr>
          <a:lstStyle/>
          <a:p>
            <a:r>
              <a:rPr lang="en-US" sz="1600" dirty="0" err="1" smtClean="0"/>
              <a:t>server.R</a:t>
            </a:r>
            <a:r>
              <a:rPr lang="en-US" sz="1600" dirty="0" smtClean="0"/>
              <a:t>:  Reads data from UDP port 5010, creates standard time units, performs nearest neighbor rounding, stores data (for training and testing) in csv file. </a:t>
            </a:r>
            <a:r>
              <a:rPr lang="en-US" sz="1600" dirty="0" err="1" smtClean="0"/>
              <a:t>Rscript</a:t>
            </a:r>
            <a:r>
              <a:rPr lang="en-US" sz="1600" dirty="0" smtClean="0"/>
              <a:t> file.</a:t>
            </a:r>
            <a:endParaRPr lang="en-US" sz="1600" dirty="0"/>
          </a:p>
        </p:txBody>
      </p:sp>
      <p:graphicFrame>
        <p:nvGraphicFramePr>
          <p:cNvPr id="7" name="Object 6"/>
          <p:cNvGraphicFramePr>
            <a:graphicFrameLocks noChangeAspect="1"/>
          </p:cNvGraphicFramePr>
          <p:nvPr>
            <p:extLst>
              <p:ext uri="{D42A27DB-BD31-4B8C-83A1-F6EECF244321}">
                <p14:modId xmlns:p14="http://schemas.microsoft.com/office/powerpoint/2010/main" val="1367596308"/>
              </p:ext>
            </p:extLst>
          </p:nvPr>
        </p:nvGraphicFramePr>
        <p:xfrm>
          <a:off x="10361612" y="1491387"/>
          <a:ext cx="838200" cy="794613"/>
        </p:xfrm>
        <a:graphic>
          <a:graphicData uri="http://schemas.openxmlformats.org/presentationml/2006/ole">
            <mc:AlternateContent xmlns:mc="http://schemas.openxmlformats.org/markup-compatibility/2006">
              <mc:Choice xmlns:v="urn:schemas-microsoft-com:vml" Requires="v">
                <p:oleObj spid="_x0000_s2280" name="Packager Shell Object" showAsIcon="1" r:id="rId3" imgW="396360" imgH="375840" progId="Package">
                  <p:embed/>
                </p:oleObj>
              </mc:Choice>
              <mc:Fallback>
                <p:oleObj name="Packager Shell Object" showAsIcon="1" r:id="rId3" imgW="396360" imgH="375840" progId="Package">
                  <p:embed/>
                  <p:pic>
                    <p:nvPicPr>
                      <p:cNvPr id="0" name=""/>
                      <p:cNvPicPr/>
                      <p:nvPr/>
                    </p:nvPicPr>
                    <p:blipFill>
                      <a:blip r:embed="rId4"/>
                      <a:stretch>
                        <a:fillRect/>
                      </a:stretch>
                    </p:blipFill>
                    <p:spPr>
                      <a:xfrm>
                        <a:off x="10361612" y="1491387"/>
                        <a:ext cx="838200" cy="79461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664778785"/>
              </p:ext>
            </p:extLst>
          </p:nvPr>
        </p:nvGraphicFramePr>
        <p:xfrm>
          <a:off x="10437812" y="2362200"/>
          <a:ext cx="685800" cy="712870"/>
        </p:xfrm>
        <a:graphic>
          <a:graphicData uri="http://schemas.openxmlformats.org/presentationml/2006/ole">
            <mc:AlternateContent xmlns:mc="http://schemas.openxmlformats.org/markup-compatibility/2006">
              <mc:Choice xmlns:v="urn:schemas-microsoft-com:vml" Requires="v">
                <p:oleObj spid="_x0000_s2281" name="Packager Shell Object" showAsIcon="1" r:id="rId5" imgW="361440" imgH="375840" progId="Package">
                  <p:embed/>
                </p:oleObj>
              </mc:Choice>
              <mc:Fallback>
                <p:oleObj name="Packager Shell Object" showAsIcon="1" r:id="rId5" imgW="361440" imgH="375840" progId="Package">
                  <p:embed/>
                  <p:pic>
                    <p:nvPicPr>
                      <p:cNvPr id="0" name=""/>
                      <p:cNvPicPr/>
                      <p:nvPr/>
                    </p:nvPicPr>
                    <p:blipFill>
                      <a:blip r:embed="rId6"/>
                      <a:stretch>
                        <a:fillRect/>
                      </a:stretch>
                    </p:blipFill>
                    <p:spPr>
                      <a:xfrm>
                        <a:off x="10437812" y="2362200"/>
                        <a:ext cx="685800" cy="712870"/>
                      </a:xfrm>
                      <a:prstGeom prst="rect">
                        <a:avLst/>
                      </a:prstGeom>
                    </p:spPr>
                  </p:pic>
                </p:oleObj>
              </mc:Fallback>
            </mc:AlternateContent>
          </a:graphicData>
        </a:graphic>
      </p:graphicFrame>
      <p:sp>
        <p:nvSpPr>
          <p:cNvPr id="9" name="Action Button: Return 8">
            <a:hlinkClick r:id="" action="ppaction://hlinkshowjump?jump=lastslideviewed" highlightClick="1"/>
          </p:cNvPr>
          <p:cNvSpPr/>
          <p:nvPr/>
        </p:nvSpPr>
        <p:spPr>
          <a:xfrm>
            <a:off x="10437812" y="6019800"/>
            <a:ext cx="685800" cy="53340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730734063"/>
              </p:ext>
            </p:extLst>
          </p:nvPr>
        </p:nvGraphicFramePr>
        <p:xfrm>
          <a:off x="10235253" y="3276600"/>
          <a:ext cx="1116959" cy="685800"/>
        </p:xfrm>
        <a:graphic>
          <a:graphicData uri="http://schemas.openxmlformats.org/presentationml/2006/ole">
            <mc:AlternateContent xmlns:mc="http://schemas.openxmlformats.org/markup-compatibility/2006">
              <mc:Choice xmlns:v="urn:schemas-microsoft-com:vml" Requires="v">
                <p:oleObj spid="_x0000_s2282" name="Packager Shell Object" showAsIcon="1" r:id="rId7" imgW="612000" imgH="375840" progId="Package">
                  <p:embed/>
                </p:oleObj>
              </mc:Choice>
              <mc:Fallback>
                <p:oleObj name="Packager Shell Object" showAsIcon="1" r:id="rId7" imgW="612000" imgH="375840" progId="Package">
                  <p:embed/>
                  <p:pic>
                    <p:nvPicPr>
                      <p:cNvPr id="0" name=""/>
                      <p:cNvPicPr/>
                      <p:nvPr/>
                    </p:nvPicPr>
                    <p:blipFill>
                      <a:blip r:embed="rId8"/>
                      <a:stretch>
                        <a:fillRect/>
                      </a:stretch>
                    </p:blipFill>
                    <p:spPr>
                      <a:xfrm>
                        <a:off x="10235253" y="3276600"/>
                        <a:ext cx="1116959" cy="685800"/>
                      </a:xfrm>
                      <a:prstGeom prst="rect">
                        <a:avLst/>
                      </a:prstGeom>
                    </p:spPr>
                  </p:pic>
                </p:oleObj>
              </mc:Fallback>
            </mc:AlternateContent>
          </a:graphicData>
        </a:graphic>
      </p:graphicFrame>
      <p:sp>
        <p:nvSpPr>
          <p:cNvPr id="10" name="Rectangle 9"/>
          <p:cNvSpPr/>
          <p:nvPr/>
        </p:nvSpPr>
        <p:spPr>
          <a:xfrm>
            <a:off x="1409699" y="3200400"/>
            <a:ext cx="8468671" cy="830997"/>
          </a:xfrm>
          <a:prstGeom prst="rect">
            <a:avLst/>
          </a:prstGeom>
          <a:ln>
            <a:solidFill>
              <a:schemeClr val="tx2"/>
            </a:solidFill>
          </a:ln>
        </p:spPr>
        <p:txBody>
          <a:bodyPr wrap="square">
            <a:spAutoFit/>
          </a:bodyPr>
          <a:lstStyle/>
          <a:p>
            <a:r>
              <a:rPr lang="en-US" sz="1600" dirty="0" err="1"/>
              <a:t>s</a:t>
            </a:r>
            <a:r>
              <a:rPr lang="en-US" sz="1600" dirty="0" err="1" smtClean="0"/>
              <a:t>erver_pred.R</a:t>
            </a:r>
            <a:r>
              <a:rPr lang="en-US" sz="1600" dirty="0"/>
              <a:t>:  Reads data from UDP port 5010, creates standard time units, performs nearest neighbor rounding, </a:t>
            </a:r>
            <a:r>
              <a:rPr lang="en-US" sz="1600" dirty="0" smtClean="0"/>
              <a:t>creates predictions, populates chart shown in demo. </a:t>
            </a:r>
            <a:r>
              <a:rPr lang="en-US" sz="1600" dirty="0" err="1"/>
              <a:t>Rscript</a:t>
            </a:r>
            <a:r>
              <a:rPr lang="en-US" sz="1600" dirty="0"/>
              <a:t> file.</a:t>
            </a:r>
          </a:p>
        </p:txBody>
      </p:sp>
      <p:sp>
        <p:nvSpPr>
          <p:cNvPr id="12" name="Rectangle 11"/>
          <p:cNvSpPr/>
          <p:nvPr/>
        </p:nvSpPr>
        <p:spPr>
          <a:xfrm>
            <a:off x="1408821" y="4205292"/>
            <a:ext cx="8469549" cy="584775"/>
          </a:xfrm>
          <a:prstGeom prst="rect">
            <a:avLst/>
          </a:prstGeom>
          <a:ln>
            <a:solidFill>
              <a:schemeClr val="tx2"/>
            </a:solidFill>
          </a:ln>
        </p:spPr>
        <p:txBody>
          <a:bodyPr wrap="square">
            <a:spAutoFit/>
          </a:bodyPr>
          <a:lstStyle/>
          <a:p>
            <a:r>
              <a:rPr lang="en-US" sz="1600" dirty="0" smtClean="0"/>
              <a:t>Train model test model functions:  Contains functions (suitable for copying and pasting into R environment) for training and testing models. Text </a:t>
            </a:r>
            <a:r>
              <a:rPr lang="en-US" sz="1600" dirty="0"/>
              <a:t>file.</a:t>
            </a:r>
          </a:p>
        </p:txBody>
      </p:sp>
      <p:sp>
        <p:nvSpPr>
          <p:cNvPr id="13" name="Rectangle 12"/>
          <p:cNvSpPr/>
          <p:nvPr/>
        </p:nvSpPr>
        <p:spPr>
          <a:xfrm>
            <a:off x="1408820" y="5029200"/>
            <a:ext cx="8469549" cy="338554"/>
          </a:xfrm>
          <a:prstGeom prst="rect">
            <a:avLst/>
          </a:prstGeom>
          <a:ln>
            <a:solidFill>
              <a:schemeClr val="tx2"/>
            </a:solidFill>
          </a:ln>
        </p:spPr>
        <p:txBody>
          <a:bodyPr wrap="square">
            <a:spAutoFit/>
          </a:bodyPr>
          <a:lstStyle/>
          <a:p>
            <a:r>
              <a:rPr lang="en-US" sz="1600" dirty="0" smtClean="0"/>
              <a:t>Training and testing datasets. Excel files.</a:t>
            </a:r>
            <a:endParaRPr lang="en-US" sz="1600" dirty="0"/>
          </a:p>
        </p:txBody>
      </p:sp>
      <p:graphicFrame>
        <p:nvGraphicFramePr>
          <p:cNvPr id="16" name="Object 15"/>
          <p:cNvGraphicFramePr>
            <a:graphicFrameLocks noChangeAspect="1"/>
          </p:cNvGraphicFramePr>
          <p:nvPr>
            <p:extLst>
              <p:ext uri="{D42A27DB-BD31-4B8C-83A1-F6EECF244321}">
                <p14:modId xmlns:p14="http://schemas.microsoft.com/office/powerpoint/2010/main" val="3270180389"/>
              </p:ext>
            </p:extLst>
          </p:nvPr>
        </p:nvGraphicFramePr>
        <p:xfrm>
          <a:off x="10006653" y="4205292"/>
          <a:ext cx="1534728" cy="584775"/>
        </p:xfrm>
        <a:graphic>
          <a:graphicData uri="http://schemas.openxmlformats.org/presentationml/2006/ole">
            <mc:AlternateContent xmlns:mc="http://schemas.openxmlformats.org/markup-compatibility/2006">
              <mc:Choice xmlns:v="urn:schemas-microsoft-com:vml" Requires="v">
                <p:oleObj spid="_x0000_s2283" name="Packager Shell Object" showAsIcon="1" r:id="rId9" imgW="987120" imgH="375840" progId="Package">
                  <p:embed/>
                </p:oleObj>
              </mc:Choice>
              <mc:Fallback>
                <p:oleObj name="Packager Shell Object" showAsIcon="1" r:id="rId9" imgW="987120" imgH="375840" progId="Package">
                  <p:embed/>
                  <p:pic>
                    <p:nvPicPr>
                      <p:cNvPr id="0" name=""/>
                      <p:cNvPicPr/>
                      <p:nvPr/>
                    </p:nvPicPr>
                    <p:blipFill>
                      <a:blip r:embed="rId10"/>
                      <a:stretch>
                        <a:fillRect/>
                      </a:stretch>
                    </p:blipFill>
                    <p:spPr>
                      <a:xfrm>
                        <a:off x="10006653" y="4205292"/>
                        <a:ext cx="1534728" cy="58477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757363472"/>
              </p:ext>
            </p:extLst>
          </p:nvPr>
        </p:nvGraphicFramePr>
        <p:xfrm>
          <a:off x="9904412" y="4953000"/>
          <a:ext cx="1880371" cy="575029"/>
        </p:xfrm>
        <a:graphic>
          <a:graphicData uri="http://schemas.openxmlformats.org/presentationml/2006/ole">
            <mc:AlternateContent xmlns:mc="http://schemas.openxmlformats.org/markup-compatibility/2006">
              <mc:Choice xmlns:v="urn:schemas-microsoft-com:vml" Requires="v">
                <p:oleObj spid="_x0000_s2284" name="Packager Shell Object" showAsIcon="1" r:id="rId11" imgW="1230480" imgH="375840" progId="Package">
                  <p:embed/>
                </p:oleObj>
              </mc:Choice>
              <mc:Fallback>
                <p:oleObj name="Packager Shell Object" showAsIcon="1" r:id="rId11" imgW="1230480" imgH="375840" progId="Package">
                  <p:embed/>
                  <p:pic>
                    <p:nvPicPr>
                      <p:cNvPr id="0" name=""/>
                      <p:cNvPicPr/>
                      <p:nvPr/>
                    </p:nvPicPr>
                    <p:blipFill>
                      <a:blip r:embed="rId12"/>
                      <a:stretch>
                        <a:fillRect/>
                      </a:stretch>
                    </p:blipFill>
                    <p:spPr>
                      <a:xfrm>
                        <a:off x="9904412" y="4953000"/>
                        <a:ext cx="1880371" cy="575029"/>
                      </a:xfrm>
                      <a:prstGeom prst="rect">
                        <a:avLst/>
                      </a:prstGeom>
                    </p:spPr>
                  </p:pic>
                </p:oleObj>
              </mc:Fallback>
            </mc:AlternateContent>
          </a:graphicData>
        </a:graphic>
      </p:graphicFrame>
    </p:spTree>
    <p:extLst>
      <p:ext uri="{BB962C8B-B14F-4D97-AF65-F5344CB8AC3E}">
        <p14:creationId xmlns:p14="http://schemas.microsoft.com/office/powerpoint/2010/main" val="242014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37214"/>
            <a:ext cx="9782801" cy="1239837"/>
          </a:xfrm>
        </p:spPr>
        <p:txBody>
          <a:bodyPr/>
          <a:lstStyle/>
          <a:p>
            <a:r>
              <a:rPr lang="en-US" dirty="0" smtClean="0"/>
              <a:t>LDA Assumptions – Independent Subjects</a:t>
            </a:r>
            <a:endParaRPr lang="en-US" dirty="0"/>
          </a:p>
        </p:txBody>
      </p:sp>
      <p:sp>
        <p:nvSpPr>
          <p:cNvPr id="3" name="Content Placeholder 2"/>
          <p:cNvSpPr>
            <a:spLocks noGrp="1"/>
          </p:cNvSpPr>
          <p:nvPr>
            <p:ph idx="1"/>
          </p:nvPr>
        </p:nvSpPr>
        <p:spPr>
          <a:xfrm>
            <a:off x="1590076" y="1371600"/>
            <a:ext cx="9782801" cy="4572000"/>
          </a:xfrm>
        </p:spPr>
        <p:txBody>
          <a:bodyPr/>
          <a:lstStyle/>
          <a:p>
            <a:r>
              <a:rPr lang="en-US" sz="2400" dirty="0" smtClean="0"/>
              <a:t>Each row of data represents a standard time unit (.1 seconds, .2 seconds, .3 seconds, and so on)</a:t>
            </a:r>
          </a:p>
          <a:p>
            <a:r>
              <a:rPr lang="en-US" sz="2400" dirty="0" smtClean="0"/>
              <a:t>Each column represents the number of peaks or valleys in a time window (here, .5 seconds) for each sensor</a:t>
            </a:r>
          </a:p>
          <a:p>
            <a:r>
              <a:rPr lang="en-US" sz="2400" dirty="0" smtClean="0"/>
              <a:t>Subjects not independent because</a:t>
            </a:r>
          </a:p>
          <a:p>
            <a:pPr lvl="1"/>
            <a:r>
              <a:rPr lang="en-US" sz="2000" dirty="0" smtClean="0"/>
              <a:t>Time points correlated with each other</a:t>
            </a:r>
          </a:p>
          <a:p>
            <a:pPr lvl="1"/>
            <a:r>
              <a:rPr lang="en-US" sz="2000" dirty="0" smtClean="0"/>
              <a:t>Time window overlaps same rows in adjacent rows</a:t>
            </a:r>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p:txBody>
      </p:sp>
      <p:pic>
        <p:nvPicPr>
          <p:cNvPr id="7" name="Picture 6"/>
          <p:cNvPicPr>
            <a:picLocks noChangeAspect="1"/>
          </p:cNvPicPr>
          <p:nvPr/>
        </p:nvPicPr>
        <p:blipFill>
          <a:blip r:embed="rId2"/>
          <a:stretch>
            <a:fillRect/>
          </a:stretch>
        </p:blipFill>
        <p:spPr>
          <a:xfrm>
            <a:off x="2360612" y="4267200"/>
            <a:ext cx="5334000" cy="2402833"/>
          </a:xfrm>
          <a:prstGeom prst="rect">
            <a:avLst/>
          </a:prstGeom>
        </p:spPr>
      </p:pic>
      <p:sp>
        <p:nvSpPr>
          <p:cNvPr id="8" name="Action Button: Return 7">
            <a:hlinkClick r:id="" action="ppaction://hlinkshowjump?jump=lastslideviewed" highlightClick="1"/>
          </p:cNvPr>
          <p:cNvSpPr/>
          <p:nvPr/>
        </p:nvSpPr>
        <p:spPr>
          <a:xfrm>
            <a:off x="10285412" y="6172200"/>
            <a:ext cx="685800" cy="45720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09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 Assumptions – Equivalence of covariance matrices (Box’s M Test)</a:t>
            </a:r>
            <a:endParaRPr lang="en-US" dirty="0"/>
          </a:p>
        </p:txBody>
      </p:sp>
      <p:sp>
        <p:nvSpPr>
          <p:cNvPr id="3" name="Content Placeholder 2"/>
          <p:cNvSpPr>
            <a:spLocks noGrp="1"/>
          </p:cNvSpPr>
          <p:nvPr>
            <p:ph idx="1"/>
          </p:nvPr>
        </p:nvSpPr>
        <p:spPr/>
        <p:txBody>
          <a:bodyPr>
            <a:normAutofit/>
          </a:bodyPr>
          <a:lstStyle/>
          <a:p>
            <a:r>
              <a:rPr lang="en-US" sz="2400" dirty="0" smtClean="0"/>
              <a:t>Test </a:t>
            </a:r>
          </a:p>
          <a:p>
            <a:r>
              <a:rPr lang="en-US" sz="2400" dirty="0" smtClean="0"/>
              <a:t>M follows chi-square with (1/2)(p+1)(k-1) degrees of freedom</a:t>
            </a:r>
          </a:p>
          <a:p>
            <a:pPr marL="0" indent="0">
              <a:buNone/>
            </a:pPr>
            <a:r>
              <a:rPr lang="en-US" sz="2400" dirty="0" smtClean="0"/>
              <a:t>					</a:t>
            </a:r>
          </a:p>
          <a:p>
            <a:pPr marL="0" indent="0">
              <a:buNone/>
            </a:pPr>
            <a:r>
              <a:rPr lang="en-US" sz="1800" dirty="0" smtClean="0"/>
              <a:t> where</a:t>
            </a:r>
            <a:endParaRPr lang="en-US" sz="1800" dirty="0"/>
          </a:p>
          <a:p>
            <a:pPr marL="0" indent="0">
              <a:buNone/>
            </a:pPr>
            <a:endParaRPr lang="en-US" sz="2400" dirty="0"/>
          </a:p>
          <a:p>
            <a:r>
              <a:rPr lang="en-US" sz="2400" dirty="0" smtClean="0"/>
              <a:t>Code taken from </a:t>
            </a:r>
            <a:r>
              <a:rPr lang="en-US" sz="2400" dirty="0" err="1" smtClean="0"/>
              <a:t>Tsagris</a:t>
            </a:r>
            <a:r>
              <a:rPr lang="en-US" sz="2400" dirty="0" smtClean="0"/>
              <a:t>, </a:t>
            </a:r>
            <a:r>
              <a:rPr lang="en-US" sz="2400" dirty="0" err="1" smtClean="0"/>
              <a:t>Michail</a:t>
            </a:r>
            <a:r>
              <a:rPr lang="en-US" sz="2400" dirty="0" smtClean="0"/>
              <a:t>, “Multivariate </a:t>
            </a:r>
            <a:r>
              <a:rPr lang="en-US" sz="2400" dirty="0"/>
              <a:t>statistical functions in R”, </a:t>
            </a:r>
            <a:r>
              <a:rPr lang="en-US" sz="2400" dirty="0">
                <a:hlinkClick r:id="rId3"/>
              </a:rPr>
              <a:t>http://www.academia.edu/1887808</a:t>
            </a:r>
            <a:r>
              <a:rPr lang="en-US" sz="2400" dirty="0" smtClean="0">
                <a:hlinkClick r:id="rId3"/>
              </a:rPr>
              <a:t>/</a:t>
            </a:r>
            <a:endParaRPr lang="en-US" sz="2400" dirty="0" smtClean="0"/>
          </a:p>
          <a:p>
            <a:r>
              <a:rPr lang="en-US" dirty="0" smtClean="0"/>
              <a:t>Reject equivalence (using attached function)</a:t>
            </a:r>
            <a:endParaRPr lang="en-US" dirty="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8306" y="2438400"/>
            <a:ext cx="3259338" cy="73672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8212" y="3206146"/>
            <a:ext cx="2389164" cy="89794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8306" y="3413149"/>
            <a:ext cx="4209906" cy="701651"/>
          </a:xfrm>
          <a:prstGeom prst="rect">
            <a:avLst/>
          </a:prstGeom>
        </p:spPr>
      </p:pic>
      <p:pic>
        <p:nvPicPr>
          <p:cNvPr id="9" name="Picture 8"/>
          <p:cNvPicPr>
            <a:picLocks noChangeAspect="1"/>
          </p:cNvPicPr>
          <p:nvPr/>
        </p:nvPicPr>
        <p:blipFill>
          <a:blip r:embed="rId7"/>
          <a:stretch>
            <a:fillRect/>
          </a:stretch>
        </p:blipFill>
        <p:spPr>
          <a:xfrm>
            <a:off x="2811525" y="1592564"/>
            <a:ext cx="2203468" cy="435253"/>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941218312"/>
              </p:ext>
            </p:extLst>
          </p:nvPr>
        </p:nvGraphicFramePr>
        <p:xfrm>
          <a:off x="5014993" y="5585436"/>
          <a:ext cx="1591677" cy="662964"/>
        </p:xfrm>
        <a:graphic>
          <a:graphicData uri="http://schemas.openxmlformats.org/presentationml/2006/ole">
            <mc:AlternateContent xmlns:mc="http://schemas.openxmlformats.org/markup-compatibility/2006">
              <mc:Choice xmlns:v="urn:schemas-microsoft-com:vml" Requires="v">
                <p:oleObj spid="_x0000_s3106" name="Packager Shell Object" showAsIcon="1" r:id="rId8" imgW="903960" imgH="375840" progId="Package">
                  <p:embed/>
                </p:oleObj>
              </mc:Choice>
              <mc:Fallback>
                <p:oleObj name="Packager Shell Object" showAsIcon="1" r:id="rId8" imgW="903960" imgH="375840" progId="Package">
                  <p:embed/>
                  <p:pic>
                    <p:nvPicPr>
                      <p:cNvPr id="0" name=""/>
                      <p:cNvPicPr/>
                      <p:nvPr/>
                    </p:nvPicPr>
                    <p:blipFill>
                      <a:blip r:embed="rId9"/>
                      <a:stretch>
                        <a:fillRect/>
                      </a:stretch>
                    </p:blipFill>
                    <p:spPr>
                      <a:xfrm>
                        <a:off x="5014993" y="5585436"/>
                        <a:ext cx="1591677" cy="662964"/>
                      </a:xfrm>
                      <a:prstGeom prst="rect">
                        <a:avLst/>
                      </a:prstGeom>
                    </p:spPr>
                  </p:pic>
                </p:oleObj>
              </mc:Fallback>
            </mc:AlternateContent>
          </a:graphicData>
        </a:graphic>
      </p:graphicFrame>
      <p:pic>
        <p:nvPicPr>
          <p:cNvPr id="13" name="Picture 12"/>
          <p:cNvPicPr>
            <a:picLocks noChangeAspect="1"/>
          </p:cNvPicPr>
          <p:nvPr/>
        </p:nvPicPr>
        <p:blipFill>
          <a:blip r:embed="rId10"/>
          <a:stretch>
            <a:fillRect/>
          </a:stretch>
        </p:blipFill>
        <p:spPr>
          <a:xfrm>
            <a:off x="1979612" y="5499100"/>
            <a:ext cx="1066800" cy="977900"/>
          </a:xfrm>
          <a:prstGeom prst="rect">
            <a:avLst/>
          </a:prstGeom>
        </p:spPr>
      </p:pic>
      <p:pic>
        <p:nvPicPr>
          <p:cNvPr id="14" name="Picture 13"/>
          <p:cNvPicPr>
            <a:picLocks noChangeAspect="1"/>
          </p:cNvPicPr>
          <p:nvPr/>
        </p:nvPicPr>
        <p:blipFill>
          <a:blip r:embed="rId11"/>
          <a:stretch>
            <a:fillRect/>
          </a:stretch>
        </p:blipFill>
        <p:spPr>
          <a:xfrm>
            <a:off x="3348226" y="5467350"/>
            <a:ext cx="1145986" cy="966926"/>
          </a:xfrm>
          <a:prstGeom prst="rect">
            <a:avLst/>
          </a:prstGeom>
        </p:spPr>
      </p:pic>
      <p:sp>
        <p:nvSpPr>
          <p:cNvPr id="15" name="Action Button: Return 14">
            <a:hlinkClick r:id="" action="ppaction://hlinkshowjump?jump=lastslideviewed" highlightClick="1"/>
          </p:cNvPr>
          <p:cNvSpPr/>
          <p:nvPr/>
        </p:nvSpPr>
        <p:spPr>
          <a:xfrm>
            <a:off x="10514012" y="5951236"/>
            <a:ext cx="685800" cy="45720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92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0"/>
            <a:ext cx="9782801" cy="1239837"/>
          </a:xfrm>
        </p:spPr>
        <p:txBody>
          <a:bodyPr/>
          <a:lstStyle/>
          <a:p>
            <a:r>
              <a:rPr lang="en-US" dirty="0" smtClean="0"/>
              <a:t>Final parameters	</a:t>
            </a:r>
            <a:endParaRPr lang="en-US" dirty="0"/>
          </a:p>
        </p:txBody>
      </p:sp>
      <p:sp>
        <p:nvSpPr>
          <p:cNvPr id="3" name="Content Placeholder 2"/>
          <p:cNvSpPr>
            <a:spLocks noGrp="1"/>
          </p:cNvSpPr>
          <p:nvPr>
            <p:ph idx="1"/>
          </p:nvPr>
        </p:nvSpPr>
        <p:spPr>
          <a:xfrm>
            <a:off x="1522412" y="1295400"/>
            <a:ext cx="9853825" cy="5410200"/>
          </a:xfrm>
        </p:spPr>
        <p:txBody>
          <a:bodyPr>
            <a:normAutofit fontScale="85000" lnSpcReduction="20000"/>
          </a:bodyPr>
          <a:lstStyle/>
          <a:p>
            <a:r>
              <a:rPr lang="en-US" dirty="0" smtClean="0"/>
              <a:t>For LDA, parameters set after brute force optimization </a:t>
            </a:r>
          </a:p>
          <a:p>
            <a:pPr lvl="1"/>
            <a:r>
              <a:rPr lang="en-US" dirty="0" smtClean="0"/>
              <a:t>Left/Right</a:t>
            </a:r>
          </a:p>
          <a:p>
            <a:pPr lvl="2"/>
            <a:r>
              <a:rPr lang="en-US" dirty="0" smtClean="0"/>
              <a:t>Upper control limit = .9			</a:t>
            </a:r>
          </a:p>
          <a:p>
            <a:pPr lvl="2"/>
            <a:r>
              <a:rPr lang="en-US" dirty="0" smtClean="0"/>
              <a:t>Lower control limit = .1</a:t>
            </a:r>
          </a:p>
          <a:p>
            <a:pPr lvl="2"/>
            <a:r>
              <a:rPr lang="en-US" dirty="0" smtClean="0"/>
              <a:t>Left threshold = .45</a:t>
            </a:r>
          </a:p>
          <a:p>
            <a:pPr lvl="2"/>
            <a:r>
              <a:rPr lang="en-US" dirty="0" smtClean="0"/>
              <a:t>Right threshold = .45</a:t>
            </a:r>
          </a:p>
          <a:p>
            <a:pPr lvl="1"/>
            <a:r>
              <a:rPr lang="en-US" dirty="0" smtClean="0"/>
              <a:t>Up/Down</a:t>
            </a:r>
          </a:p>
          <a:p>
            <a:pPr lvl="2"/>
            <a:r>
              <a:rPr lang="en-US" dirty="0" smtClean="0"/>
              <a:t>Upper control limit = .9</a:t>
            </a:r>
          </a:p>
          <a:p>
            <a:pPr lvl="2"/>
            <a:r>
              <a:rPr lang="en-US" dirty="0" smtClean="0"/>
              <a:t>Lower control limit = .1</a:t>
            </a:r>
          </a:p>
          <a:p>
            <a:pPr lvl="2"/>
            <a:r>
              <a:rPr lang="en-US" dirty="0" smtClean="0"/>
              <a:t>Up threshold = .38</a:t>
            </a:r>
          </a:p>
          <a:p>
            <a:pPr lvl="2"/>
            <a:r>
              <a:rPr lang="en-US" dirty="0" smtClean="0"/>
              <a:t>Down threshold = .3</a:t>
            </a:r>
          </a:p>
          <a:p>
            <a:r>
              <a:rPr lang="en-US" dirty="0" smtClean="0"/>
              <a:t>For Stretch method, parameters set subjectively (after examining visual patterns by eye)</a:t>
            </a:r>
          </a:p>
          <a:p>
            <a:pPr lvl="1"/>
            <a:r>
              <a:rPr lang="en-US" dirty="0" smtClean="0"/>
              <a:t>Left/Right</a:t>
            </a:r>
          </a:p>
          <a:p>
            <a:pPr lvl="2"/>
            <a:r>
              <a:rPr lang="en-US" dirty="0" smtClean="0"/>
              <a:t>Upper control limit = 50</a:t>
            </a:r>
          </a:p>
          <a:p>
            <a:pPr lvl="2"/>
            <a:r>
              <a:rPr lang="en-US" dirty="0" smtClean="0"/>
              <a:t>Lower control limit = -30</a:t>
            </a:r>
          </a:p>
          <a:p>
            <a:pPr lvl="1"/>
            <a:r>
              <a:rPr lang="en-US" dirty="0" smtClean="0"/>
              <a:t>Up/Down</a:t>
            </a:r>
          </a:p>
          <a:p>
            <a:pPr lvl="2"/>
            <a:r>
              <a:rPr lang="en-US" dirty="0" smtClean="0"/>
              <a:t>Upper control limit = 15</a:t>
            </a:r>
          </a:p>
          <a:p>
            <a:pPr lvl="2"/>
            <a:r>
              <a:rPr lang="en-US" dirty="0" smtClean="0"/>
              <a:t>Lower control limit =  -30</a:t>
            </a:r>
            <a:endParaRPr lang="en-US" dirty="0"/>
          </a:p>
        </p:txBody>
      </p:sp>
      <p:sp>
        <p:nvSpPr>
          <p:cNvPr id="4" name="Action Button: Return 3">
            <a:hlinkClick r:id="" action="ppaction://hlinkshowjump?jump=lastslideviewed" highlightClick="1"/>
          </p:cNvPr>
          <p:cNvSpPr/>
          <p:nvPr/>
        </p:nvSpPr>
        <p:spPr>
          <a:xfrm>
            <a:off x="10666412" y="6172200"/>
            <a:ext cx="709825" cy="53340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8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1593435" y="1524000"/>
            <a:ext cx="9782801" cy="4754563"/>
          </a:xfrm>
        </p:spPr>
        <p:txBody>
          <a:bodyPr>
            <a:normAutofit fontScale="92500" lnSpcReduction="20000"/>
          </a:bodyPr>
          <a:lstStyle/>
          <a:p>
            <a:r>
              <a:rPr lang="en-US" dirty="0" smtClean="0"/>
              <a:t>EEG (</a:t>
            </a:r>
            <a:r>
              <a:rPr lang="en-US" dirty="0"/>
              <a:t>Electroencephalography</a:t>
            </a:r>
            <a:r>
              <a:rPr lang="en-US" dirty="0" smtClean="0"/>
              <a:t>) refers to the recording of electrical activity along the scalp</a:t>
            </a:r>
          </a:p>
          <a:p>
            <a:r>
              <a:rPr lang="en-US" dirty="0" smtClean="0"/>
              <a:t>EEG has been in use many years in laboratory settings </a:t>
            </a:r>
          </a:p>
          <a:p>
            <a:pPr lvl="1"/>
            <a:r>
              <a:rPr lang="en-US" dirty="0" smtClean="0"/>
              <a:t>First use in human subject in 1924</a:t>
            </a:r>
          </a:p>
          <a:p>
            <a:pPr lvl="1"/>
            <a:r>
              <a:rPr lang="en-US" dirty="0" smtClean="0"/>
              <a:t>Used to study problems in variety of fields (cognitive science, psychology, etcetera) </a:t>
            </a:r>
          </a:p>
          <a:p>
            <a:r>
              <a:rPr lang="en-US" dirty="0" smtClean="0"/>
              <a:t>In recent years, technology companies have begun offering simpler and cheaper EEG systems to consumers</a:t>
            </a:r>
          </a:p>
          <a:p>
            <a:pPr lvl="1"/>
            <a:r>
              <a:rPr lang="en-US" dirty="0" smtClean="0"/>
              <a:t>First basic model ~ 11 years ago for $20,000</a:t>
            </a:r>
          </a:p>
          <a:p>
            <a:pPr lvl="1"/>
            <a:r>
              <a:rPr lang="en-US" dirty="0" smtClean="0"/>
              <a:t>Now, several companies offer models from $50-$800</a:t>
            </a:r>
          </a:p>
          <a:p>
            <a:r>
              <a:rPr lang="en-US" dirty="0" smtClean="0"/>
              <a:t>Increased availability of technology is leading to growing interest in developing algorithms for use both academic, commercial, and personal</a:t>
            </a:r>
            <a:endParaRPr lang="en-US" dirty="0"/>
          </a:p>
        </p:txBody>
      </p:sp>
      <p:graphicFrame>
        <p:nvGraphicFramePr>
          <p:cNvPr id="4" name="Diagram 3"/>
          <p:cNvGraphicFramePr/>
          <p:nvPr>
            <p:extLst>
              <p:ext uri="{D42A27DB-BD31-4B8C-83A1-F6EECF244321}">
                <p14:modId xmlns:p14="http://schemas.microsoft.com/office/powerpoint/2010/main" val="1400154512"/>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8488260"/>
      </p:ext>
    </p:extLst>
  </p:cSld>
  <p:clrMapOvr>
    <a:masterClrMapping/>
  </p:clrMapOvr>
  <mc:AlternateContent xmlns:mc="http://schemas.openxmlformats.org/markup-compatibility/2006" xmlns:p14="http://schemas.microsoft.com/office/powerpoint/2010/main">
    <mc:Choice Requires="p14">
      <p:transition spd="med" p14:dur="700" advTm="84236">
        <p:fade/>
      </p:transition>
    </mc:Choice>
    <mc:Fallback xmlns="">
      <p:transition spd="med" advTm="84236">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Neutral Error</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During data collection, the user enters (via </a:t>
            </a:r>
            <a:r>
              <a:rPr lang="en-US" dirty="0" err="1" smtClean="0"/>
              <a:t>keycode</a:t>
            </a:r>
            <a:r>
              <a:rPr lang="en-US" dirty="0" smtClean="0"/>
              <a:t>) the stop and beginning of an eye movement.  For example, a key is hit at the beginning of a left eye movement and at the end of the movement.  However, it should be noted that generally a user will return to center after a movement.  For example, after looking left the user will return their gaze to center. This involves moving the eye right to return to center.  This return to center is still classified in the training/testing data as “N” (for neutral).  A deeper analysis of the neutral error shows that virtually all of the errors occur when the return to center activity is taking place.  Although many “neutrals” appear to be misclassified, it is probable that this is only due to actual directional movements not being captured in sufficient detail.  See next slide for details.</a:t>
            </a:r>
            <a:endParaRPr lang="en-US" dirty="0"/>
          </a:p>
        </p:txBody>
      </p:sp>
      <p:sp>
        <p:nvSpPr>
          <p:cNvPr id="4" name="Action Button: Return 3">
            <a:hlinkClick r:id="rId2" action="ppaction://hlinksldjump" highlightClick="1"/>
          </p:cNvPr>
          <p:cNvSpPr/>
          <p:nvPr/>
        </p:nvSpPr>
        <p:spPr>
          <a:xfrm>
            <a:off x="10437812" y="5905500"/>
            <a:ext cx="685800" cy="53340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32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Neutral Error (cont.)</a:t>
            </a:r>
            <a:endParaRPr lang="en-US" dirty="0"/>
          </a:p>
        </p:txBody>
      </p:sp>
      <p:sp>
        <p:nvSpPr>
          <p:cNvPr id="4" name="Action Button: Return 3">
            <a:hlinkClick r:id="rId2" action="ppaction://hlinksldjump" highlightClick="1"/>
          </p:cNvPr>
          <p:cNvSpPr/>
          <p:nvPr/>
        </p:nvSpPr>
        <p:spPr>
          <a:xfrm>
            <a:off x="10437812" y="5905500"/>
            <a:ext cx="685800" cy="53340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996380074"/>
              </p:ext>
            </p:extLst>
          </p:nvPr>
        </p:nvGraphicFramePr>
        <p:xfrm>
          <a:off x="1751012" y="1676400"/>
          <a:ext cx="8763001" cy="3886203"/>
        </p:xfrm>
        <a:graphic>
          <a:graphicData uri="http://schemas.openxmlformats.org/drawingml/2006/table">
            <a:tbl>
              <a:tblPr firstRow="1" bandRow="1">
                <a:tableStyleId>{5C22544A-7EE6-4342-B048-85BDC9FD1C3A}</a:tableStyleId>
              </a:tblPr>
              <a:tblGrid>
                <a:gridCol w="1150443"/>
                <a:gridCol w="1479141"/>
                <a:gridCol w="1068269"/>
                <a:gridCol w="903920"/>
                <a:gridCol w="4161228"/>
              </a:tblGrid>
              <a:tr h="728663">
                <a:tc>
                  <a:txBody>
                    <a:bodyPr/>
                    <a:lstStyle/>
                    <a:p>
                      <a:r>
                        <a:rPr lang="en-US" sz="1200" dirty="0" smtClean="0"/>
                        <a:t>Model</a:t>
                      </a:r>
                      <a:endParaRPr lang="en-US" sz="1200" dirty="0"/>
                    </a:p>
                  </a:txBody>
                  <a:tcPr/>
                </a:tc>
                <a:tc>
                  <a:txBody>
                    <a:bodyPr/>
                    <a:lstStyle/>
                    <a:p>
                      <a:r>
                        <a:rPr lang="en-US" sz="1200" dirty="0" smtClean="0"/>
                        <a:t>Problem</a:t>
                      </a:r>
                      <a:endParaRPr lang="en-US" sz="1200" dirty="0"/>
                    </a:p>
                  </a:txBody>
                  <a:tcPr/>
                </a:tc>
                <a:tc>
                  <a:txBody>
                    <a:bodyPr/>
                    <a:lstStyle/>
                    <a:p>
                      <a:r>
                        <a:rPr lang="en-US" sz="1200" dirty="0" smtClean="0"/>
                        <a:t>Incorrect Answer</a:t>
                      </a:r>
                      <a:endParaRPr lang="en-US" sz="1200" dirty="0"/>
                    </a:p>
                  </a:txBody>
                  <a:tcPr/>
                </a:tc>
                <a:tc>
                  <a:txBody>
                    <a:bodyPr/>
                    <a:lstStyle/>
                    <a:p>
                      <a:r>
                        <a:rPr lang="en-US" sz="1200" dirty="0" smtClean="0"/>
                        <a:t># Incorrect Answers</a:t>
                      </a:r>
                      <a:endParaRPr lang="en-US" sz="1200" dirty="0"/>
                    </a:p>
                  </a:txBody>
                  <a:tcPr/>
                </a:tc>
                <a:tc>
                  <a:txBody>
                    <a:bodyPr/>
                    <a:lstStyle/>
                    <a:p>
                      <a:r>
                        <a:rPr lang="en-US" sz="1200" dirty="0" smtClean="0"/>
                        <a:t># of Times Incorrect Answer</a:t>
                      </a:r>
                      <a:r>
                        <a:rPr lang="en-US" sz="1200" baseline="0" dirty="0" smtClean="0"/>
                        <a:t> Occurred Immediately After Opposite Movement</a:t>
                      </a:r>
                      <a:endParaRPr lang="en-US" sz="1200" dirty="0"/>
                    </a:p>
                  </a:txBody>
                  <a:tcPr/>
                </a:tc>
              </a:tr>
              <a:tr h="422162">
                <a:tc>
                  <a:txBody>
                    <a:bodyPr/>
                    <a:lstStyle/>
                    <a:p>
                      <a:r>
                        <a:rPr lang="en-US" sz="1200" dirty="0" smtClean="0"/>
                        <a:t>LDA</a:t>
                      </a:r>
                      <a:endParaRPr lang="en-US" sz="1200" dirty="0"/>
                    </a:p>
                  </a:txBody>
                  <a:tcPr/>
                </a:tc>
                <a:tc>
                  <a:txBody>
                    <a:bodyPr/>
                    <a:lstStyle/>
                    <a:p>
                      <a:r>
                        <a:rPr lang="en-US" sz="1200" dirty="0" smtClean="0"/>
                        <a:t>Right/Left</a:t>
                      </a:r>
                      <a:endParaRPr lang="en-US" sz="1200" dirty="0"/>
                    </a:p>
                  </a:txBody>
                  <a:tcPr/>
                </a:tc>
                <a:tc>
                  <a:txBody>
                    <a:bodyPr/>
                    <a:lstStyle/>
                    <a:p>
                      <a:r>
                        <a:rPr lang="en-US" sz="1200" dirty="0" smtClean="0"/>
                        <a:t>L</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200</a:t>
                      </a:r>
                    </a:p>
                  </a:txBody>
                  <a:tcPr/>
                </a:tc>
                <a:tc>
                  <a:txBody>
                    <a:bodyPr/>
                    <a:lstStyle/>
                    <a:p>
                      <a:r>
                        <a:rPr lang="en-US" sz="1200" dirty="0" smtClean="0"/>
                        <a:t>200</a:t>
                      </a:r>
                      <a:endParaRPr lang="en-US" sz="1200" dirty="0"/>
                    </a:p>
                  </a:txBody>
                  <a:tcPr/>
                </a:tc>
              </a:tr>
              <a:tr h="422162">
                <a:tc>
                  <a:txBody>
                    <a:bodyPr/>
                    <a:lstStyle/>
                    <a:p>
                      <a:r>
                        <a:rPr lang="en-US" sz="1200" dirty="0" smtClean="0"/>
                        <a:t>LDA</a:t>
                      </a:r>
                      <a:endParaRPr lang="en-US" sz="1200" dirty="0"/>
                    </a:p>
                  </a:txBody>
                  <a:tcPr/>
                </a:tc>
                <a:tc>
                  <a:txBody>
                    <a:bodyPr/>
                    <a:lstStyle/>
                    <a:p>
                      <a:r>
                        <a:rPr lang="en-US" sz="1200" dirty="0" smtClean="0"/>
                        <a:t>Right/Left</a:t>
                      </a:r>
                      <a:endParaRPr lang="en-US" sz="1200" dirty="0"/>
                    </a:p>
                  </a:txBody>
                  <a:tcPr/>
                </a:tc>
                <a:tc>
                  <a:txBody>
                    <a:bodyPr/>
                    <a:lstStyle/>
                    <a:p>
                      <a:r>
                        <a:rPr lang="en-US" sz="1200" dirty="0" smtClean="0"/>
                        <a:t>R</a:t>
                      </a:r>
                      <a:endParaRPr lang="en-US" sz="1200" dirty="0"/>
                    </a:p>
                  </a:txBody>
                  <a:tcPr/>
                </a:tc>
                <a:tc>
                  <a:txBody>
                    <a:bodyPr/>
                    <a:lstStyle/>
                    <a:p>
                      <a:r>
                        <a:rPr lang="en-US" sz="1200" dirty="0" smtClean="0"/>
                        <a:t>212</a:t>
                      </a:r>
                      <a:endParaRPr lang="en-US" sz="1200" dirty="0"/>
                    </a:p>
                  </a:txBody>
                  <a:tcPr/>
                </a:tc>
                <a:tc>
                  <a:txBody>
                    <a:bodyPr/>
                    <a:lstStyle/>
                    <a:p>
                      <a:r>
                        <a:rPr lang="en-US" sz="1200" dirty="0" smtClean="0"/>
                        <a:t>192</a:t>
                      </a:r>
                      <a:endParaRPr lang="en-US" sz="1200" dirty="0"/>
                    </a:p>
                  </a:txBody>
                  <a:tcPr/>
                </a:tc>
              </a:tr>
              <a:tr h="422162">
                <a:tc>
                  <a:txBody>
                    <a:bodyPr/>
                    <a:lstStyle/>
                    <a:p>
                      <a:r>
                        <a:rPr lang="en-US" sz="1200" dirty="0" smtClean="0"/>
                        <a:t>LDA</a:t>
                      </a:r>
                      <a:endParaRPr lang="en-US" sz="1200" dirty="0"/>
                    </a:p>
                  </a:txBody>
                  <a:tcPr/>
                </a:tc>
                <a:tc>
                  <a:txBody>
                    <a:bodyPr/>
                    <a:lstStyle/>
                    <a:p>
                      <a:r>
                        <a:rPr lang="en-US" sz="1200" dirty="0" smtClean="0"/>
                        <a:t>Up/Down</a:t>
                      </a:r>
                      <a:endParaRPr lang="en-US" sz="1200" dirty="0"/>
                    </a:p>
                  </a:txBody>
                  <a:tcPr/>
                </a:tc>
                <a:tc>
                  <a:txBody>
                    <a:bodyPr/>
                    <a:lstStyle/>
                    <a:p>
                      <a:r>
                        <a:rPr lang="en-US" sz="1200" dirty="0" smtClean="0"/>
                        <a:t>U</a:t>
                      </a:r>
                      <a:endParaRPr lang="en-US" sz="1200" dirty="0"/>
                    </a:p>
                  </a:txBody>
                  <a:tcPr/>
                </a:tc>
                <a:tc>
                  <a:txBody>
                    <a:bodyPr/>
                    <a:lstStyle/>
                    <a:p>
                      <a:r>
                        <a:rPr lang="en-US" sz="1200" dirty="0" smtClean="0"/>
                        <a:t>320</a:t>
                      </a:r>
                      <a:endParaRPr lang="en-US" sz="1200" dirty="0"/>
                    </a:p>
                  </a:txBody>
                  <a:tcPr/>
                </a:tc>
                <a:tc>
                  <a:txBody>
                    <a:bodyPr/>
                    <a:lstStyle/>
                    <a:p>
                      <a:r>
                        <a:rPr lang="en-US" sz="1200" dirty="0" smtClean="0"/>
                        <a:t>302</a:t>
                      </a:r>
                      <a:endParaRPr lang="en-US" sz="1200" dirty="0"/>
                    </a:p>
                  </a:txBody>
                  <a:tcPr/>
                </a:tc>
              </a:tr>
              <a:tr h="422162">
                <a:tc>
                  <a:txBody>
                    <a:bodyPr/>
                    <a:lstStyle/>
                    <a:p>
                      <a:r>
                        <a:rPr lang="en-US" sz="1200" dirty="0" smtClean="0"/>
                        <a:t>LDA</a:t>
                      </a:r>
                      <a:endParaRPr lang="en-US" sz="1200" dirty="0"/>
                    </a:p>
                  </a:txBody>
                  <a:tcPr/>
                </a:tc>
                <a:tc>
                  <a:txBody>
                    <a:bodyPr/>
                    <a:lstStyle/>
                    <a:p>
                      <a:r>
                        <a:rPr lang="en-US" sz="1200" dirty="0" smtClean="0"/>
                        <a:t>Up/Down</a:t>
                      </a:r>
                      <a:endParaRPr lang="en-US" sz="1200" dirty="0"/>
                    </a:p>
                  </a:txBody>
                  <a:tcPr/>
                </a:tc>
                <a:tc>
                  <a:txBody>
                    <a:bodyPr/>
                    <a:lstStyle/>
                    <a:p>
                      <a:r>
                        <a:rPr lang="en-US" sz="1200" dirty="0" smtClean="0"/>
                        <a:t>D</a:t>
                      </a:r>
                      <a:endParaRPr lang="en-US" sz="1200" dirty="0"/>
                    </a:p>
                  </a:txBody>
                  <a:tcPr/>
                </a:tc>
                <a:tc>
                  <a:txBody>
                    <a:bodyPr/>
                    <a:lstStyle/>
                    <a:p>
                      <a:r>
                        <a:rPr lang="en-US" sz="1200" dirty="0" smtClean="0"/>
                        <a:t>470</a:t>
                      </a:r>
                      <a:endParaRPr lang="en-US" sz="1200" dirty="0"/>
                    </a:p>
                  </a:txBody>
                  <a:tcPr/>
                </a:tc>
                <a:tc>
                  <a:txBody>
                    <a:bodyPr/>
                    <a:lstStyle/>
                    <a:p>
                      <a:r>
                        <a:rPr lang="en-US" sz="1200" dirty="0" smtClean="0"/>
                        <a:t>470</a:t>
                      </a:r>
                      <a:endParaRPr lang="en-US" sz="1200" dirty="0"/>
                    </a:p>
                  </a:txBody>
                  <a:tcPr/>
                </a:tc>
              </a:tr>
              <a:tr h="422162">
                <a:tc>
                  <a:txBody>
                    <a:bodyPr/>
                    <a:lstStyle/>
                    <a:p>
                      <a:r>
                        <a:rPr lang="en-US" sz="1200" dirty="0" smtClean="0"/>
                        <a:t>Stretch</a:t>
                      </a:r>
                      <a:endParaRPr lang="en-US" sz="1200" dirty="0"/>
                    </a:p>
                  </a:txBody>
                  <a:tcPr/>
                </a:tc>
                <a:tc>
                  <a:txBody>
                    <a:bodyPr/>
                    <a:lstStyle/>
                    <a:p>
                      <a:r>
                        <a:rPr lang="en-US" sz="1200" dirty="0" smtClean="0"/>
                        <a:t>Right/Left</a:t>
                      </a:r>
                      <a:endParaRPr lang="en-US" sz="1200" dirty="0"/>
                    </a:p>
                  </a:txBody>
                  <a:tcPr/>
                </a:tc>
                <a:tc>
                  <a:txBody>
                    <a:bodyPr/>
                    <a:lstStyle/>
                    <a:p>
                      <a:r>
                        <a:rPr lang="en-US" sz="1200" dirty="0" smtClean="0"/>
                        <a:t>L</a:t>
                      </a:r>
                      <a:endParaRPr lang="en-US" sz="1200" dirty="0"/>
                    </a:p>
                  </a:txBody>
                  <a:tcPr/>
                </a:tc>
                <a:tc>
                  <a:txBody>
                    <a:bodyPr/>
                    <a:lstStyle/>
                    <a:p>
                      <a:r>
                        <a:rPr lang="en-US" sz="1200" dirty="0" smtClean="0"/>
                        <a:t>150</a:t>
                      </a:r>
                      <a:endParaRPr lang="en-US" sz="1200" dirty="0"/>
                    </a:p>
                  </a:txBody>
                  <a:tcPr/>
                </a:tc>
                <a:tc>
                  <a:txBody>
                    <a:bodyPr/>
                    <a:lstStyle/>
                    <a:p>
                      <a:r>
                        <a:rPr lang="en-US" sz="1200" dirty="0" smtClean="0"/>
                        <a:t>150</a:t>
                      </a:r>
                      <a:endParaRPr lang="en-US" sz="1200" dirty="0"/>
                    </a:p>
                  </a:txBody>
                  <a:tcPr/>
                </a:tc>
              </a:tr>
              <a:tr h="422162">
                <a:tc>
                  <a:txBody>
                    <a:bodyPr/>
                    <a:lstStyle/>
                    <a:p>
                      <a:r>
                        <a:rPr lang="en-US" sz="1200" dirty="0" smtClean="0"/>
                        <a:t>Stretch</a:t>
                      </a:r>
                      <a:endParaRPr lang="en-US" sz="1200" dirty="0"/>
                    </a:p>
                  </a:txBody>
                  <a:tcPr/>
                </a:tc>
                <a:tc>
                  <a:txBody>
                    <a:bodyPr/>
                    <a:lstStyle/>
                    <a:p>
                      <a:r>
                        <a:rPr lang="en-US" sz="1200" dirty="0" smtClean="0"/>
                        <a:t>Right/Left</a:t>
                      </a:r>
                      <a:endParaRPr lang="en-US" sz="1200" dirty="0"/>
                    </a:p>
                  </a:txBody>
                  <a:tcPr/>
                </a:tc>
                <a:tc>
                  <a:txBody>
                    <a:bodyPr/>
                    <a:lstStyle/>
                    <a:p>
                      <a:r>
                        <a:rPr lang="en-US" sz="1200" dirty="0" smtClean="0"/>
                        <a:t>R</a:t>
                      </a:r>
                      <a:endParaRPr lang="en-US" sz="1200" dirty="0"/>
                    </a:p>
                  </a:txBody>
                  <a:tcPr/>
                </a:tc>
                <a:tc>
                  <a:txBody>
                    <a:bodyPr/>
                    <a:lstStyle/>
                    <a:p>
                      <a:r>
                        <a:rPr lang="en-US" sz="1200" dirty="0" smtClean="0"/>
                        <a:t>120</a:t>
                      </a:r>
                      <a:endParaRPr lang="en-US" sz="1200" dirty="0"/>
                    </a:p>
                  </a:txBody>
                  <a:tcPr/>
                </a:tc>
                <a:tc>
                  <a:txBody>
                    <a:bodyPr/>
                    <a:lstStyle/>
                    <a:p>
                      <a:r>
                        <a:rPr lang="en-US" sz="1200" dirty="0" smtClean="0"/>
                        <a:t>118</a:t>
                      </a:r>
                      <a:endParaRPr lang="en-US" sz="1200" dirty="0"/>
                    </a:p>
                  </a:txBody>
                  <a:tcPr/>
                </a:tc>
              </a:tr>
              <a:tr h="312284">
                <a:tc>
                  <a:txBody>
                    <a:bodyPr/>
                    <a:lstStyle/>
                    <a:p>
                      <a:r>
                        <a:rPr lang="en-US" sz="1200" dirty="0" smtClean="0"/>
                        <a:t>Stretch</a:t>
                      </a:r>
                      <a:endParaRPr lang="en-US" sz="1200" dirty="0"/>
                    </a:p>
                  </a:txBody>
                  <a:tcPr/>
                </a:tc>
                <a:tc>
                  <a:txBody>
                    <a:bodyPr/>
                    <a:lstStyle/>
                    <a:p>
                      <a:r>
                        <a:rPr lang="en-US" sz="1200" dirty="0" smtClean="0"/>
                        <a:t>Up/Down</a:t>
                      </a:r>
                      <a:endParaRPr lang="en-US" sz="1200" dirty="0"/>
                    </a:p>
                  </a:txBody>
                  <a:tcPr/>
                </a:tc>
                <a:tc>
                  <a:txBody>
                    <a:bodyPr/>
                    <a:lstStyle/>
                    <a:p>
                      <a:r>
                        <a:rPr lang="en-US" sz="1200" dirty="0" smtClean="0"/>
                        <a:t>U</a:t>
                      </a:r>
                      <a:endParaRPr lang="en-US" sz="1200" dirty="0"/>
                    </a:p>
                  </a:txBody>
                  <a:tcPr/>
                </a:tc>
                <a:tc>
                  <a:txBody>
                    <a:bodyPr/>
                    <a:lstStyle/>
                    <a:p>
                      <a:r>
                        <a:rPr lang="en-US" sz="1200" dirty="0" smtClean="0"/>
                        <a:t>138</a:t>
                      </a:r>
                      <a:endParaRPr lang="en-US" sz="1200" dirty="0"/>
                    </a:p>
                  </a:txBody>
                  <a:tcPr/>
                </a:tc>
                <a:tc>
                  <a:txBody>
                    <a:bodyPr/>
                    <a:lstStyle/>
                    <a:p>
                      <a:r>
                        <a:rPr lang="en-US" sz="1200" dirty="0" smtClean="0"/>
                        <a:t>119</a:t>
                      </a:r>
                      <a:endParaRPr lang="en-US" sz="1200" dirty="0"/>
                    </a:p>
                  </a:txBody>
                  <a:tcPr/>
                </a:tc>
              </a:tr>
              <a:tr h="312284">
                <a:tc>
                  <a:txBody>
                    <a:bodyPr/>
                    <a:lstStyle/>
                    <a:p>
                      <a:r>
                        <a:rPr lang="en-US" sz="1200" dirty="0" smtClean="0"/>
                        <a:t>Stretch</a:t>
                      </a:r>
                      <a:endParaRPr lang="en-US" sz="1200" dirty="0"/>
                    </a:p>
                  </a:txBody>
                  <a:tcPr/>
                </a:tc>
                <a:tc>
                  <a:txBody>
                    <a:bodyPr/>
                    <a:lstStyle/>
                    <a:p>
                      <a:r>
                        <a:rPr lang="en-US" sz="1200" dirty="0" smtClean="0"/>
                        <a:t>Up/Down</a:t>
                      </a:r>
                      <a:endParaRPr lang="en-US" sz="1200" dirty="0"/>
                    </a:p>
                  </a:txBody>
                  <a:tcPr/>
                </a:tc>
                <a:tc>
                  <a:txBody>
                    <a:bodyPr/>
                    <a:lstStyle/>
                    <a:p>
                      <a:r>
                        <a:rPr lang="en-US" sz="1200" dirty="0" smtClean="0"/>
                        <a:t>D</a:t>
                      </a:r>
                      <a:endParaRPr lang="en-US" sz="1200" dirty="0"/>
                    </a:p>
                  </a:txBody>
                  <a:tcPr/>
                </a:tc>
                <a:tc>
                  <a:txBody>
                    <a:bodyPr/>
                    <a:lstStyle/>
                    <a:p>
                      <a:r>
                        <a:rPr lang="en-US" sz="1200" dirty="0" smtClean="0"/>
                        <a:t>273</a:t>
                      </a:r>
                      <a:endParaRPr lang="en-US" sz="1200" dirty="0"/>
                    </a:p>
                  </a:txBody>
                  <a:tcPr/>
                </a:tc>
                <a:tc>
                  <a:txBody>
                    <a:bodyPr/>
                    <a:lstStyle/>
                    <a:p>
                      <a:r>
                        <a:rPr lang="en-US" sz="1200" dirty="0" smtClean="0"/>
                        <a:t>273</a:t>
                      </a:r>
                      <a:endParaRPr lang="en-US" sz="1200" dirty="0"/>
                    </a:p>
                  </a:txBody>
                  <a:tcPr/>
                </a:tc>
              </a:tr>
            </a:tbl>
          </a:graphicData>
        </a:graphic>
      </p:graphicFrame>
    </p:spTree>
    <p:extLst>
      <p:ext uri="{BB962C8B-B14F-4D97-AF65-F5344CB8AC3E}">
        <p14:creationId xmlns:p14="http://schemas.microsoft.com/office/powerpoint/2010/main" val="235570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 of Eye Movement Voltage	</a:t>
            </a:r>
            <a:endParaRPr lang="en-US" dirty="0"/>
          </a:p>
        </p:txBody>
      </p:sp>
      <p:sp>
        <p:nvSpPr>
          <p:cNvPr id="3" name="Content Placeholder 2"/>
          <p:cNvSpPr>
            <a:spLocks noGrp="1"/>
          </p:cNvSpPr>
          <p:nvPr>
            <p:ph idx="1"/>
          </p:nvPr>
        </p:nvSpPr>
        <p:spPr/>
        <p:txBody>
          <a:bodyPr/>
          <a:lstStyle/>
          <a:p>
            <a:r>
              <a:rPr lang="en-US" dirty="0" smtClean="0"/>
              <a:t>No one answer accepted by all</a:t>
            </a:r>
          </a:p>
          <a:p>
            <a:r>
              <a:rPr lang="en-US" dirty="0" smtClean="0"/>
              <a:t>3 common answers</a:t>
            </a:r>
          </a:p>
          <a:p>
            <a:pPr lvl="1"/>
            <a:r>
              <a:rPr lang="en-US" dirty="0" smtClean="0"/>
              <a:t>Cornea is positively charged and retina negatively charged.  When this dipole moves electric field around eye is changed, which reflects in scalp measurements</a:t>
            </a:r>
          </a:p>
          <a:p>
            <a:pPr lvl="1"/>
            <a:r>
              <a:rPr lang="en-US" dirty="0" smtClean="0"/>
              <a:t>Similar to explanation above, but postulates that effect is mainly due to potential difference around the retina</a:t>
            </a:r>
          </a:p>
          <a:p>
            <a:pPr lvl="1"/>
            <a:r>
              <a:rPr lang="en-US" dirty="0" smtClean="0"/>
              <a:t>Sliding of eyeballs across eyelids affects voltage around eyes</a:t>
            </a:r>
            <a:endParaRPr lang="en-US" dirty="0"/>
          </a:p>
        </p:txBody>
      </p:sp>
    </p:spTree>
    <p:extLst>
      <p:ext uri="{BB962C8B-B14F-4D97-AF65-F5344CB8AC3E}">
        <p14:creationId xmlns:p14="http://schemas.microsoft.com/office/powerpoint/2010/main" val="2416141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fontScale="92500"/>
          </a:bodyPr>
          <a:lstStyle/>
          <a:p>
            <a:r>
              <a:rPr lang="en-US" dirty="0" smtClean="0"/>
              <a:t>Company </a:t>
            </a:r>
            <a:r>
              <a:rPr lang="en-US" dirty="0" err="1" smtClean="0"/>
              <a:t>InteraXon</a:t>
            </a:r>
            <a:r>
              <a:rPr lang="en-US" dirty="0" smtClean="0"/>
              <a:t> began shipping Muse headband April 2014</a:t>
            </a:r>
          </a:p>
          <a:p>
            <a:pPr lvl="1"/>
            <a:r>
              <a:rPr lang="en-US" dirty="0" smtClean="0"/>
              <a:t>4 channels (rather than 19 used in laboratory settings)</a:t>
            </a:r>
          </a:p>
          <a:p>
            <a:pPr lvl="1"/>
            <a:r>
              <a:rPr lang="en-US" dirty="0" smtClean="0"/>
              <a:t>Users may use standard application (Calm) to monitor brainwaves, or create their own applications using the developers kit provided</a:t>
            </a:r>
          </a:p>
          <a:p>
            <a:r>
              <a:rPr lang="en-US" dirty="0" smtClean="0"/>
              <a:t>This project begins to explore methods by which the EEG data from Muse can be used to predict a state of the wearer</a:t>
            </a:r>
          </a:p>
          <a:p>
            <a:r>
              <a:rPr lang="en-US" dirty="0" smtClean="0"/>
              <a:t>A model to recognize an EEG pattern may be used in many ways</a:t>
            </a:r>
          </a:p>
          <a:p>
            <a:pPr lvl="1"/>
            <a:r>
              <a:rPr lang="en-US" dirty="0" smtClean="0"/>
              <a:t>Recognize a reaction to stimuli, filter out noise, etcetera </a:t>
            </a:r>
          </a:p>
          <a:p>
            <a:pPr lvl="1"/>
            <a:r>
              <a:rPr lang="en-US" dirty="0" smtClean="0"/>
              <a:t>Begin with eye movement (easy &amp; inexpensive experiment to set up)</a:t>
            </a:r>
          </a:p>
        </p:txBody>
      </p:sp>
      <p:graphicFrame>
        <p:nvGraphicFramePr>
          <p:cNvPr id="5" name="Diagram 4"/>
          <p:cNvGraphicFramePr/>
          <p:nvPr>
            <p:extLst>
              <p:ext uri="{D42A27DB-BD31-4B8C-83A1-F6EECF244321}">
                <p14:modId xmlns:p14="http://schemas.microsoft.com/office/powerpoint/2010/main" val="3635251553"/>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3782007"/>
      </p:ext>
    </p:extLst>
  </p:cSld>
  <p:clrMapOvr>
    <a:masterClrMapping/>
  </p:clrMapOvr>
  <mc:AlternateContent xmlns:mc="http://schemas.openxmlformats.org/markup-compatibility/2006" xmlns:p14="http://schemas.microsoft.com/office/powerpoint/2010/main">
    <mc:Choice Requires="p14">
      <p:transition spd="med" p14:dur="700" advTm="93406">
        <p:fade/>
      </p:transition>
    </mc:Choice>
    <mc:Fallback xmlns="">
      <p:transition spd="med" advTm="93406">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smtClean="0"/>
              <a:t>Data available = electrical activity (in microvolts) from 4 channels </a:t>
            </a:r>
          </a:p>
          <a:p>
            <a:r>
              <a:rPr lang="en-US" dirty="0" smtClean="0"/>
              <a:t>Using the available signals, build a model which predicts eye movement (right, left, or not looking)</a:t>
            </a:r>
          </a:p>
          <a:p>
            <a:r>
              <a:rPr lang="en-US" dirty="0" smtClean="0"/>
              <a:t>Requirements for model</a:t>
            </a:r>
          </a:p>
          <a:p>
            <a:pPr lvl="1"/>
            <a:r>
              <a:rPr lang="en-US" dirty="0" smtClean="0"/>
              <a:t>Algorithms must be fast enough to predict in real time</a:t>
            </a:r>
          </a:p>
          <a:p>
            <a:pPr lvl="1"/>
            <a:r>
              <a:rPr lang="en-US" dirty="0" smtClean="0"/>
              <a:t>Reasonable rates of misclassification</a:t>
            </a:r>
          </a:p>
        </p:txBody>
      </p:sp>
      <p:graphicFrame>
        <p:nvGraphicFramePr>
          <p:cNvPr id="4" name="Diagram 3"/>
          <p:cNvGraphicFramePr/>
          <p:nvPr>
            <p:extLst>
              <p:ext uri="{D42A27DB-BD31-4B8C-83A1-F6EECF244321}">
                <p14:modId xmlns:p14="http://schemas.microsoft.com/office/powerpoint/2010/main" val="3338783483"/>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573549"/>
      </p:ext>
    </p:extLst>
  </p:cSld>
  <p:clrMapOvr>
    <a:masterClrMapping/>
  </p:clrMapOvr>
  <mc:AlternateContent xmlns:mc="http://schemas.openxmlformats.org/markup-compatibility/2006" xmlns:p14="http://schemas.microsoft.com/office/powerpoint/2010/main">
    <mc:Choice Requires="p14">
      <p:transition spd="med" p14:dur="700" advTm="41419">
        <p:fade/>
      </p:transition>
    </mc:Choice>
    <mc:Fallback xmlns="">
      <p:transition spd="med" advTm="41419">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 Equipment</a:t>
            </a:r>
            <a:endParaRPr lang="en-US" dirty="0"/>
          </a:p>
        </p:txBody>
      </p:sp>
      <p:sp>
        <p:nvSpPr>
          <p:cNvPr id="3" name="Content Placeholder 2"/>
          <p:cNvSpPr>
            <a:spLocks noGrp="1"/>
          </p:cNvSpPr>
          <p:nvPr>
            <p:ph idx="1"/>
          </p:nvPr>
        </p:nvSpPr>
        <p:spPr/>
        <p:txBody>
          <a:bodyPr/>
          <a:lstStyle/>
          <a:p>
            <a:r>
              <a:rPr lang="en-US" sz="2400" dirty="0" smtClean="0"/>
              <a:t>Muse headband has 7 sensors (2 behind ears, 2 on forehead, 3 </a:t>
            </a:r>
            <a:r>
              <a:rPr lang="en-US" sz="2400" dirty="0" smtClean="0">
                <a:hlinkClick r:id="rId2" action="ppaction://hlinksldjump"/>
              </a:rPr>
              <a:t>reference</a:t>
            </a:r>
            <a:r>
              <a:rPr lang="en-US" sz="2400" dirty="0" smtClean="0"/>
              <a:t>)</a:t>
            </a:r>
          </a:p>
          <a:p>
            <a:pPr lvl="1"/>
            <a:r>
              <a:rPr lang="en-US" sz="2000" dirty="0" smtClean="0"/>
              <a:t>Channel </a:t>
            </a:r>
            <a:r>
              <a:rPr lang="en-US" sz="2000" dirty="0"/>
              <a:t>1:  Left ear</a:t>
            </a:r>
          </a:p>
          <a:p>
            <a:pPr lvl="1"/>
            <a:r>
              <a:rPr lang="en-US" sz="2000" dirty="0"/>
              <a:t>Channel 2:  Left forehead</a:t>
            </a:r>
          </a:p>
          <a:p>
            <a:pPr lvl="1"/>
            <a:r>
              <a:rPr lang="en-US" sz="2000" dirty="0"/>
              <a:t>Channel 3:  Right forehead</a:t>
            </a:r>
          </a:p>
          <a:p>
            <a:pPr lvl="1"/>
            <a:r>
              <a:rPr lang="en-US" sz="2000" dirty="0"/>
              <a:t>Channel 4:  Right </a:t>
            </a:r>
            <a:r>
              <a:rPr lang="en-US" sz="2000" dirty="0" smtClean="0"/>
              <a:t>ear</a:t>
            </a:r>
          </a:p>
          <a:p>
            <a:r>
              <a:rPr lang="en-US" sz="2400" dirty="0" smtClean="0"/>
              <a:t>Headband sends data via </a:t>
            </a:r>
          </a:p>
          <a:p>
            <a:pPr marL="0" indent="0">
              <a:buNone/>
            </a:pPr>
            <a:r>
              <a:rPr lang="en-US" sz="2400" dirty="0" smtClean="0"/>
              <a:t>  Bluetooth at 220 </a:t>
            </a:r>
            <a:r>
              <a:rPr lang="en-US" sz="2400" dirty="0" smtClean="0">
                <a:hlinkClick r:id="rId2" action="ppaction://hlinksldjump"/>
              </a:rPr>
              <a:t>Hz</a:t>
            </a:r>
            <a:endParaRPr lang="en-US" sz="2400" dirty="0" smtClean="0"/>
          </a:p>
          <a:p>
            <a:r>
              <a:rPr lang="en-US" sz="2400" dirty="0" smtClean="0"/>
              <a:t>Due to buffering, dropped packets, etcetera data does not come in at standard time units</a:t>
            </a:r>
          </a:p>
          <a:p>
            <a:pPr marL="0" indent="0">
              <a:buNone/>
            </a:pPr>
            <a:endParaRPr lang="en-US" dirty="0"/>
          </a:p>
          <a:p>
            <a:endParaRPr lang="en-US" dirty="0"/>
          </a:p>
        </p:txBody>
      </p:sp>
      <p:pic>
        <p:nvPicPr>
          <p:cNvPr id="4" name="Picture 3"/>
          <p:cNvPicPr>
            <a:picLocks noChangeAspect="1"/>
          </p:cNvPicPr>
          <p:nvPr/>
        </p:nvPicPr>
        <p:blipFill rotWithShape="1">
          <a:blip r:embed="rId3"/>
          <a:srcRect l="50752" t="51538" r="14033" b="16075"/>
          <a:stretch/>
        </p:blipFill>
        <p:spPr>
          <a:xfrm>
            <a:off x="6551612" y="2057400"/>
            <a:ext cx="4937760" cy="2651760"/>
          </a:xfrm>
          <a:prstGeom prst="rect">
            <a:avLst/>
          </a:prstGeom>
        </p:spPr>
      </p:pic>
      <p:graphicFrame>
        <p:nvGraphicFramePr>
          <p:cNvPr id="5" name="Diagram 4"/>
          <p:cNvGraphicFramePr/>
          <p:nvPr>
            <p:extLst>
              <p:ext uri="{D42A27DB-BD31-4B8C-83A1-F6EECF244321}">
                <p14:modId xmlns:p14="http://schemas.microsoft.com/office/powerpoint/2010/main" val="2509199653"/>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67211715"/>
      </p:ext>
    </p:extLst>
  </p:cSld>
  <p:clrMapOvr>
    <a:masterClrMapping/>
  </p:clrMapOvr>
  <mc:AlternateContent xmlns:mc="http://schemas.openxmlformats.org/markup-compatibility/2006" xmlns:p14="http://schemas.microsoft.com/office/powerpoint/2010/main">
    <mc:Choice Requires="p14">
      <p:transition spd="med" p14:dur="700" advTm="39923">
        <p:fade/>
      </p:transition>
    </mc:Choice>
    <mc:Fallback xmlns="">
      <p:transition spd="med" advTm="39923">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228600"/>
            <a:ext cx="9782801" cy="1239837"/>
          </a:xfrm>
        </p:spPr>
        <p:txBody>
          <a:bodyPr/>
          <a:lstStyle/>
          <a:p>
            <a:r>
              <a:rPr lang="en-US" dirty="0" smtClean="0"/>
              <a:t>Data </a:t>
            </a:r>
            <a:r>
              <a:rPr lang="en-US" dirty="0"/>
              <a:t>– Data </a:t>
            </a:r>
            <a:r>
              <a:rPr lang="en-US" dirty="0" smtClean="0"/>
              <a:t>Standardization</a:t>
            </a:r>
            <a:endParaRPr lang="en-US" dirty="0"/>
          </a:p>
        </p:txBody>
      </p:sp>
      <p:sp>
        <p:nvSpPr>
          <p:cNvPr id="3" name="Content Placeholder 2"/>
          <p:cNvSpPr>
            <a:spLocks noGrp="1"/>
          </p:cNvSpPr>
          <p:nvPr>
            <p:ph idx="1"/>
          </p:nvPr>
        </p:nvSpPr>
        <p:spPr>
          <a:xfrm>
            <a:off x="1593436" y="1066800"/>
            <a:ext cx="9782801" cy="4754563"/>
          </a:xfrm>
        </p:spPr>
        <p:txBody>
          <a:bodyPr/>
          <a:lstStyle/>
          <a:p>
            <a:r>
              <a:rPr lang="en-US" dirty="0" smtClean="0"/>
              <a:t>Data comes at irregular time intervals</a:t>
            </a:r>
          </a:p>
          <a:p>
            <a:endParaRPr lang="en-US" dirty="0"/>
          </a:p>
          <a:p>
            <a:endParaRPr lang="en-US" dirty="0" smtClean="0"/>
          </a:p>
          <a:p>
            <a:endParaRPr lang="en-US" dirty="0"/>
          </a:p>
          <a:p>
            <a:endParaRPr lang="en-US" dirty="0" smtClean="0"/>
          </a:p>
          <a:p>
            <a:r>
              <a:rPr lang="en-US" dirty="0" smtClean="0"/>
              <a:t>At each standard time unit (.1 second), the 5 nearest neighbors are averaged to form the sensor value </a:t>
            </a:r>
          </a:p>
          <a:p>
            <a:pPr marL="0" indent="0">
              <a:buNone/>
            </a:pPr>
            <a:r>
              <a:rPr lang="en-US" dirty="0" smtClean="0"/>
              <a:t>				</a:t>
            </a:r>
            <a:r>
              <a:rPr lang="en-US" sz="1800" dirty="0" smtClean="0"/>
              <a:t>where </a:t>
            </a:r>
            <a:r>
              <a:rPr lang="en-US" sz="1800" dirty="0" err="1" smtClean="0"/>
              <a:t>y</a:t>
            </a:r>
            <a:r>
              <a:rPr lang="en-US" sz="1800" baseline="-25000" dirty="0" err="1" smtClean="0"/>
              <a:t>j</a:t>
            </a:r>
            <a:r>
              <a:rPr lang="en-US" sz="1800" baseline="-25000" dirty="0" smtClean="0"/>
              <a:t> </a:t>
            </a:r>
            <a:r>
              <a:rPr lang="en-US" sz="1800" dirty="0" smtClean="0"/>
              <a:t>are nearest values on time line				</a:t>
            </a:r>
            <a:endParaRPr lang="en-US" sz="1800" dirty="0"/>
          </a:p>
        </p:txBody>
      </p:sp>
      <p:pic>
        <p:nvPicPr>
          <p:cNvPr id="4" name="Picture 3"/>
          <p:cNvPicPr>
            <a:picLocks noChangeAspect="1"/>
          </p:cNvPicPr>
          <p:nvPr/>
        </p:nvPicPr>
        <p:blipFill>
          <a:blip r:embed="rId2"/>
          <a:stretch>
            <a:fillRect/>
          </a:stretch>
        </p:blipFill>
        <p:spPr>
          <a:xfrm>
            <a:off x="1593436" y="1447800"/>
            <a:ext cx="4178262" cy="2517573"/>
          </a:xfrm>
          <a:prstGeom prst="rect">
            <a:avLst/>
          </a:prstGeom>
        </p:spPr>
      </p:pic>
      <p:graphicFrame>
        <p:nvGraphicFramePr>
          <p:cNvPr id="5" name="Diagram 4"/>
          <p:cNvGraphicFramePr/>
          <p:nvPr>
            <p:extLst>
              <p:ext uri="{D42A27DB-BD31-4B8C-83A1-F6EECF244321}">
                <p14:modId xmlns:p14="http://schemas.microsoft.com/office/powerpoint/2010/main" val="924440876"/>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6856412" y="1752600"/>
            <a:ext cx="4333976" cy="535984"/>
          </a:xfrm>
          <a:prstGeom prst="rect">
            <a:avLst/>
          </a:prstGeom>
        </p:spPr>
      </p:pic>
      <p:sp>
        <p:nvSpPr>
          <p:cNvPr id="8" name="Oval 7"/>
          <p:cNvSpPr/>
          <p:nvPr/>
        </p:nvSpPr>
        <p:spPr>
          <a:xfrm>
            <a:off x="4951412" y="2438400"/>
            <a:ext cx="685800" cy="381000"/>
          </a:xfrm>
          <a:prstGeom prst="ellipse">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33923" y="1676400"/>
            <a:ext cx="4876800" cy="6858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p:cNvCxnSpPr/>
          <p:nvPr/>
        </p:nvCxnSpPr>
        <p:spPr>
          <a:xfrm flipV="1">
            <a:off x="5713412" y="1888534"/>
            <a:ext cx="837688" cy="818053"/>
          </a:xfrm>
          <a:prstGeom prst="bentConnector3">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551100" y="2590800"/>
            <a:ext cx="4959623" cy="923330"/>
          </a:xfrm>
          <a:prstGeom prst="rect">
            <a:avLst/>
          </a:prstGeom>
          <a:noFill/>
          <a:ln>
            <a:solidFill>
              <a:schemeClr val="tx2"/>
            </a:solidFill>
          </a:ln>
        </p:spPr>
        <p:txBody>
          <a:bodyPr wrap="square" rtlCol="0">
            <a:spAutoFit/>
          </a:bodyPr>
          <a:lstStyle/>
          <a:p>
            <a:r>
              <a:rPr lang="en-US" dirty="0" smtClean="0"/>
              <a:t>     Source of error – Physical limitations of system mean values at standard time units must be approximated</a:t>
            </a:r>
            <a:endParaRPr lang="en-US" dirty="0"/>
          </a:p>
        </p:txBody>
      </p:sp>
      <mc:AlternateContent xmlns:mc="http://schemas.openxmlformats.org/markup-compatibility/2006" xmlns:a14="http://schemas.microsoft.com/office/drawing/2010/main">
        <mc:Choice Requires="a14">
          <p:sp>
            <p:nvSpPr>
              <p:cNvPr id="27" name="Title 1"/>
              <p:cNvSpPr txBox="1">
                <a:spLocks/>
              </p:cNvSpPr>
              <p:nvPr/>
            </p:nvSpPr>
            <p:spPr>
              <a:xfrm>
                <a:off x="608012" y="4756944"/>
                <a:ext cx="5425313" cy="103425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𝑆𝑒𝑛𝑠𝑜𝑟</m:t>
                          </m:r>
                        </m:e>
                        <m:sub>
                          <m:r>
                            <a:rPr lang="en-US" i="1" smtClean="0">
                              <a:latin typeface="Cambria Math" panose="02040503050406030204" pitchFamily="18" charset="0"/>
                            </a:rPr>
                            <m:t>𝑖</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nary>
                            <m:naryPr>
                              <m:chr m:val="∑"/>
                              <m:ctrlPr>
                                <a:rPr lang="en-US" i="1" smtClean="0">
                                  <a:latin typeface="Cambria Math" panose="02040503050406030204" pitchFamily="18" charset="0"/>
                                </a:rPr>
                              </m:ctrlPr>
                            </m:naryPr>
                            <m:sub>
                              <m:r>
                                <m:rPr>
                                  <m:brk m:alnAt="23"/>
                                </m:rPr>
                                <a:rPr lang="en-US" i="1" smtClean="0">
                                  <a:latin typeface="Cambria Math" panose="02040503050406030204" pitchFamily="18" charset="0"/>
                                </a:rPr>
                                <m:t>𝑗</m:t>
                              </m:r>
                              <m:r>
                                <a:rPr lang="en-US" i="1" smtClean="0">
                                  <a:latin typeface="Cambria Math" panose="02040503050406030204" pitchFamily="18" charset="0"/>
                                </a:rPr>
                                <m:t>=1</m:t>
                              </m:r>
                            </m:sub>
                            <m:sup>
                              <m:r>
                                <a:rPr lang="en-US" i="1" smtClean="0">
                                  <a:latin typeface="Cambria Math" panose="02040503050406030204" pitchFamily="18" charset="0"/>
                                </a:rPr>
                                <m:t>𝑗</m:t>
                              </m:r>
                              <m:r>
                                <a:rPr lang="en-US" i="1" smtClean="0">
                                  <a:latin typeface="Cambria Math" panose="02040503050406030204" pitchFamily="18" charset="0"/>
                                </a:rPr>
                                <m:t>=5</m:t>
                              </m:r>
                            </m:sup>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𝑗</m:t>
                                  </m:r>
                                </m:sub>
                              </m:sSub>
                            </m:e>
                          </m:nary>
                        </m:num>
                        <m:den>
                          <m:r>
                            <a:rPr lang="en-US" i="1" smtClean="0">
                              <a:latin typeface="Cambria Math" panose="02040503050406030204" pitchFamily="18" charset="0"/>
                            </a:rPr>
                            <m:t>5</m:t>
                          </m:r>
                        </m:den>
                      </m:f>
                    </m:oMath>
                  </m:oMathPara>
                </a14:m>
                <a:endParaRPr lang="en-US" dirty="0"/>
              </a:p>
            </p:txBody>
          </p:sp>
        </mc:Choice>
        <mc:Fallback xmlns="">
          <p:sp>
            <p:nvSpPr>
              <p:cNvPr id="27" name="Title 1"/>
              <p:cNvSpPr txBox="1">
                <a:spLocks noRot="1" noChangeAspect="1" noMove="1" noResize="1" noEditPoints="1" noAdjustHandles="1" noChangeArrowheads="1" noChangeShapeType="1" noTextEdit="1"/>
              </p:cNvSpPr>
              <p:nvPr/>
            </p:nvSpPr>
            <p:spPr>
              <a:xfrm>
                <a:off x="608012" y="4756944"/>
                <a:ext cx="5425313" cy="1034256"/>
              </a:xfrm>
              <a:prstGeom prst="rect">
                <a:avLst/>
              </a:prstGeom>
              <a:blipFill rotWithShape="0">
                <a:blip r:embed="rId9"/>
                <a:stretch>
                  <a:fillRect/>
                </a:stretch>
              </a:blipFill>
            </p:spPr>
            <p:txBody>
              <a:bodyPr/>
              <a:lstStyle/>
              <a:p>
                <a:r>
                  <a:rPr lang="en-US">
                    <a:noFill/>
                  </a:rPr>
                  <a:t> </a:t>
                </a:r>
              </a:p>
            </p:txBody>
          </p:sp>
        </mc:Fallback>
      </mc:AlternateContent>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6323" y="2632754"/>
            <a:ext cx="298689" cy="262846"/>
          </a:xfrm>
          <a:prstGeom prst="rect">
            <a:avLst/>
          </a:prstGeom>
        </p:spPr>
      </p:pic>
    </p:spTree>
    <p:extLst>
      <p:ext uri="{BB962C8B-B14F-4D97-AF65-F5344CB8AC3E}">
        <p14:creationId xmlns:p14="http://schemas.microsoft.com/office/powerpoint/2010/main" val="3736071710"/>
      </p:ext>
    </p:extLst>
  </p:cSld>
  <p:clrMapOvr>
    <a:masterClrMapping/>
  </p:clrMapOvr>
  <mc:AlternateContent xmlns:mc="http://schemas.openxmlformats.org/markup-compatibility/2006" xmlns:p14="http://schemas.microsoft.com/office/powerpoint/2010/main">
    <mc:Choice Requires="p14">
      <p:transition spd="med" p14:dur="700" advTm="49462">
        <p:fade/>
      </p:transition>
    </mc:Choice>
    <mc:Fallback xmlns="">
      <p:transition spd="med" advTm="49462">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52400"/>
            <a:ext cx="9782801" cy="1239837"/>
          </a:xfrm>
        </p:spPr>
        <p:txBody>
          <a:bodyPr/>
          <a:lstStyle/>
          <a:p>
            <a:r>
              <a:rPr lang="en-US" dirty="0" smtClean="0"/>
              <a:t>Data – Data Input (Client/Server Solution)</a:t>
            </a:r>
            <a:endParaRPr lang="en-US" dirty="0"/>
          </a:p>
        </p:txBody>
      </p:sp>
      <p:sp>
        <p:nvSpPr>
          <p:cNvPr id="3" name="Content Placeholder 2"/>
          <p:cNvSpPr>
            <a:spLocks noGrp="1"/>
          </p:cNvSpPr>
          <p:nvPr>
            <p:ph idx="1"/>
          </p:nvPr>
        </p:nvSpPr>
        <p:spPr>
          <a:xfrm>
            <a:off x="1593436" y="1087437"/>
            <a:ext cx="9782801" cy="4572000"/>
          </a:xfrm>
        </p:spPr>
        <p:txBody>
          <a:bodyPr>
            <a:normAutofit/>
          </a:bodyPr>
          <a:lstStyle/>
          <a:p>
            <a:r>
              <a:rPr lang="en-US" sz="2400" dirty="0" smtClean="0"/>
              <a:t>Goal: </a:t>
            </a:r>
            <a:r>
              <a:rPr lang="en-US" sz="2400" dirty="0"/>
              <a:t>M</a:t>
            </a:r>
            <a:r>
              <a:rPr lang="en-US" sz="2400" dirty="0" smtClean="0"/>
              <a:t>ake real time predictions on eye movement while wearing headband</a:t>
            </a:r>
          </a:p>
          <a:p>
            <a:r>
              <a:rPr lang="en-US" sz="2400" dirty="0" smtClean="0"/>
              <a:t>However, R environment does not provide much support for streaming data real time from Bluetooth</a:t>
            </a:r>
          </a:p>
          <a:p>
            <a:r>
              <a:rPr lang="en-US" sz="2400" dirty="0" smtClean="0"/>
              <a:t>Solution: Python acts as client &amp; R acts as server on same machine</a:t>
            </a:r>
          </a:p>
        </p:txBody>
      </p:sp>
      <p:graphicFrame>
        <p:nvGraphicFramePr>
          <p:cNvPr id="4" name="Diagram 3"/>
          <p:cNvGraphicFramePr/>
          <p:nvPr>
            <p:extLst>
              <p:ext uri="{D42A27DB-BD31-4B8C-83A1-F6EECF244321}">
                <p14:modId xmlns:p14="http://schemas.microsoft.com/office/powerpoint/2010/main" val="2826556893"/>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96238" y="3529149"/>
            <a:ext cx="3680639" cy="2347126"/>
          </a:xfrm>
          <a:prstGeom prst="rect">
            <a:avLst/>
          </a:prstGeom>
        </p:spPr>
      </p:pic>
      <p:pic>
        <p:nvPicPr>
          <p:cNvPr id="9" name="Picture 8">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67115" y="3651134"/>
            <a:ext cx="417497" cy="539866"/>
          </a:xfrm>
          <a:prstGeom prst="rect">
            <a:avLst/>
          </a:prstGeom>
        </p:spPr>
      </p:pic>
      <p:sp>
        <p:nvSpPr>
          <p:cNvPr id="10" name="TextBox 9"/>
          <p:cNvSpPr txBox="1"/>
          <p:nvPr/>
        </p:nvSpPr>
        <p:spPr>
          <a:xfrm>
            <a:off x="1593436" y="4182109"/>
            <a:ext cx="2976976" cy="1754326"/>
          </a:xfrm>
          <a:prstGeom prst="rect">
            <a:avLst/>
          </a:prstGeom>
          <a:noFill/>
        </p:spPr>
        <p:txBody>
          <a:bodyPr wrap="square" rtlCol="0">
            <a:spAutoFit/>
          </a:bodyPr>
          <a:lstStyle/>
          <a:p>
            <a:r>
              <a:rPr lang="en-US" dirty="0" smtClean="0"/>
              <a:t>Python script (client):  Reads sensor data from UDP port, decodes it into understandable format, sends to “server” over UDP port</a:t>
            </a:r>
            <a:endParaRPr lang="en-US" dirty="0"/>
          </a:p>
        </p:txBody>
      </p:sp>
      <p:pic>
        <p:nvPicPr>
          <p:cNvPr id="11" name="Picture 10">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1115" y="3651134"/>
            <a:ext cx="417497" cy="539866"/>
          </a:xfrm>
          <a:prstGeom prst="rect">
            <a:avLst/>
          </a:prstGeom>
        </p:spPr>
      </p:pic>
      <p:sp>
        <p:nvSpPr>
          <p:cNvPr id="12" name="TextBox 11"/>
          <p:cNvSpPr txBox="1"/>
          <p:nvPr/>
        </p:nvSpPr>
        <p:spPr>
          <a:xfrm>
            <a:off x="8174454" y="4182109"/>
            <a:ext cx="2976976" cy="1200329"/>
          </a:xfrm>
          <a:prstGeom prst="rect">
            <a:avLst/>
          </a:prstGeom>
          <a:noFill/>
        </p:spPr>
        <p:txBody>
          <a:bodyPr wrap="square" rtlCol="0">
            <a:spAutoFit/>
          </a:bodyPr>
          <a:lstStyle/>
          <a:p>
            <a:r>
              <a:rPr lang="en-US" dirty="0" err="1" smtClean="0"/>
              <a:t>Rscript</a:t>
            </a:r>
            <a:r>
              <a:rPr lang="en-US" dirty="0" smtClean="0"/>
              <a:t> script (server):  Reads UDP port from client, gets data, performs analysis using R libraries</a:t>
            </a:r>
            <a:endParaRPr lang="en-US" dirty="0"/>
          </a:p>
        </p:txBody>
      </p:sp>
      <p:cxnSp>
        <p:nvCxnSpPr>
          <p:cNvPr id="14" name="Straight Arrow Connector 13"/>
          <p:cNvCxnSpPr/>
          <p:nvPr/>
        </p:nvCxnSpPr>
        <p:spPr>
          <a:xfrm>
            <a:off x="4113212" y="4069015"/>
            <a:ext cx="838200"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999412" y="3886200"/>
            <a:ext cx="685800" cy="0"/>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2" name="streaming data video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408242" y="3818132"/>
            <a:ext cx="1755750" cy="1067825"/>
          </a:xfrm>
          <a:prstGeom prst="rect">
            <a:avLst/>
          </a:prstGeom>
        </p:spPr>
      </p:pic>
      <p:sp>
        <p:nvSpPr>
          <p:cNvPr id="23" name="TextBox 22"/>
          <p:cNvSpPr txBox="1"/>
          <p:nvPr/>
        </p:nvSpPr>
        <p:spPr>
          <a:xfrm>
            <a:off x="5027612" y="5496580"/>
            <a:ext cx="6172200" cy="523220"/>
          </a:xfrm>
          <a:prstGeom prst="rect">
            <a:avLst/>
          </a:prstGeom>
          <a:noFill/>
          <a:ln>
            <a:solidFill>
              <a:schemeClr val="tx2"/>
            </a:solidFill>
          </a:ln>
        </p:spPr>
        <p:txBody>
          <a:bodyPr wrap="square" rtlCol="0">
            <a:spAutoFit/>
          </a:bodyPr>
          <a:lstStyle/>
          <a:p>
            <a:r>
              <a:rPr lang="en-US" sz="1400" dirty="0" smtClean="0"/>
              <a:t>     Source of error – Time lag between measurement occurring and </a:t>
            </a:r>
          </a:p>
          <a:p>
            <a:r>
              <a:rPr lang="en-US" sz="1400" dirty="0"/>
              <a:t> </a:t>
            </a:r>
            <a:r>
              <a:rPr lang="en-US" sz="1400" dirty="0" smtClean="0"/>
              <a:t>    R reading data from second UDP port can cause measurement error</a:t>
            </a:r>
            <a:endParaRPr lang="en-US" sz="1400" dirty="0"/>
          </a:p>
        </p:txBody>
      </p:sp>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80012" y="5604554"/>
            <a:ext cx="298689" cy="262846"/>
          </a:xfrm>
          <a:prstGeom prst="rect">
            <a:avLst/>
          </a:prstGeom>
        </p:spPr>
      </p:pic>
    </p:spTree>
    <p:extLst>
      <p:ext uri="{BB962C8B-B14F-4D97-AF65-F5344CB8AC3E}">
        <p14:creationId xmlns:p14="http://schemas.microsoft.com/office/powerpoint/2010/main" val="702861965"/>
      </p:ext>
    </p:extLst>
  </p:cSld>
  <p:clrMapOvr>
    <a:masterClrMapping/>
  </p:clrMapOvr>
  <mc:AlternateContent xmlns:mc="http://schemas.openxmlformats.org/markup-compatibility/2006" xmlns:p14="http://schemas.microsoft.com/office/powerpoint/2010/main">
    <mc:Choice Requires="p14">
      <p:transition spd="med" p14:dur="700" advTm="130360">
        <p:fade/>
      </p:transition>
    </mc:Choice>
    <mc:Fallback xmlns="">
      <p:transition spd="med" advTm="13036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2"/>
                                        </p:tgtEl>
                                      </p:cBhvr>
                                    </p:cmd>
                                  </p:childTnLst>
                                </p:cTn>
                              </p:par>
                            </p:childTnLst>
                          </p:cTn>
                        </p:par>
                      </p:childTnLst>
                    </p:cTn>
                  </p:par>
                </p:childTnLst>
              </p:cTn>
              <p:nextCondLst>
                <p:cond evt="onClick" delay="0">
                  <p:tgtEl>
                    <p:spTgt spid="22"/>
                  </p:tgtEl>
                </p:cond>
              </p:nextCondLst>
            </p:seq>
            <p:video>
              <p:cMediaNode vol="80000">
                <p:cTn id="7" fill="hold" display="0">
                  <p:stCondLst>
                    <p:cond delay="indefinite"/>
                  </p:stCondLst>
                </p:cTn>
                <p:tgtEl>
                  <p:spTgt spid="22"/>
                </p:tgtEl>
              </p:cMediaNode>
            </p:video>
          </p:childTnLst>
        </p:cTn>
      </p:par>
    </p:tnLst>
  </p:timing>
  <p:extLst>
    <p:ext uri="{E180D4A7-C9FB-4DFB-919C-405C955672EB}">
      <p14:showEvtLst xmlns:p14="http://schemas.microsoft.com/office/powerpoint/2010/main">
        <p14:playEvt time="118083" objId="22"/>
        <p14:stopEvt time="128563" objId="2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55563"/>
            <a:ext cx="9782801" cy="1239837"/>
          </a:xfrm>
        </p:spPr>
        <p:txBody>
          <a:bodyPr/>
          <a:lstStyle/>
          <a:p>
            <a:r>
              <a:rPr lang="en-US" dirty="0" smtClean="0"/>
              <a:t>Data – Data Collection</a:t>
            </a:r>
            <a:endParaRPr lang="en-US" dirty="0"/>
          </a:p>
        </p:txBody>
      </p:sp>
      <p:sp>
        <p:nvSpPr>
          <p:cNvPr id="3" name="Content Placeholder 2"/>
          <p:cNvSpPr>
            <a:spLocks noGrp="1"/>
          </p:cNvSpPr>
          <p:nvPr>
            <p:ph idx="1"/>
          </p:nvPr>
        </p:nvSpPr>
        <p:spPr>
          <a:xfrm>
            <a:off x="1593436" y="1295400"/>
            <a:ext cx="9606375" cy="1752600"/>
          </a:xfrm>
        </p:spPr>
        <p:txBody>
          <a:bodyPr>
            <a:noAutofit/>
          </a:bodyPr>
          <a:lstStyle/>
          <a:p>
            <a:r>
              <a:rPr lang="en-US" sz="1800" dirty="0" smtClean="0"/>
              <a:t>Python/R scripts written to capture events (eye movements) of user while wearing headband</a:t>
            </a:r>
          </a:p>
          <a:p>
            <a:r>
              <a:rPr lang="en-US" sz="1800" dirty="0" smtClean="0"/>
              <a:t>Subject uses keyboard shortcuts to tell program when they are starting/stopping eye movement</a:t>
            </a:r>
          </a:p>
          <a:p>
            <a:r>
              <a:rPr lang="en-US" sz="1800" dirty="0" smtClean="0"/>
              <a:t>Data from 4 sensors recorded for each time unit and assigned an event</a:t>
            </a:r>
          </a:p>
          <a:p>
            <a:pPr marL="0" indent="0">
              <a:buNone/>
            </a:pPr>
            <a:endParaRPr lang="en-US" sz="2000" dirty="0"/>
          </a:p>
        </p:txBody>
      </p:sp>
      <p:graphicFrame>
        <p:nvGraphicFramePr>
          <p:cNvPr id="5" name="Diagram 4"/>
          <p:cNvGraphicFramePr/>
          <p:nvPr>
            <p:extLst>
              <p:ext uri="{D42A27DB-BD31-4B8C-83A1-F6EECF244321}">
                <p14:modId xmlns:p14="http://schemas.microsoft.com/office/powerpoint/2010/main" val="2288272280"/>
              </p:ext>
            </p:extLst>
          </p:nvPr>
        </p:nvGraphicFramePr>
        <p:xfrm>
          <a:off x="1217612" y="5867400"/>
          <a:ext cx="10668000" cy="12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6412" y="4941000"/>
            <a:ext cx="360000" cy="316800"/>
          </a:xfrm>
          <a:prstGeom prst="rect">
            <a:avLst/>
          </a:prstGeom>
        </p:spPr>
      </p:pic>
      <p:sp>
        <p:nvSpPr>
          <p:cNvPr id="8" name="TextBox 7"/>
          <p:cNvSpPr txBox="1"/>
          <p:nvPr/>
        </p:nvSpPr>
        <p:spPr>
          <a:xfrm>
            <a:off x="6392589" y="4944070"/>
            <a:ext cx="4959623" cy="923330"/>
          </a:xfrm>
          <a:prstGeom prst="rect">
            <a:avLst/>
          </a:prstGeom>
          <a:noFill/>
          <a:ln>
            <a:solidFill>
              <a:schemeClr val="tx2"/>
            </a:solidFill>
          </a:ln>
        </p:spPr>
        <p:txBody>
          <a:bodyPr wrap="square" rtlCol="0">
            <a:spAutoFit/>
          </a:bodyPr>
          <a:lstStyle/>
          <a:p>
            <a:r>
              <a:rPr lang="en-US" dirty="0" smtClean="0"/>
              <a:t>     Source of error – Time lags between user making movement and user inputting keystroke can cause measurement error</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829649888"/>
              </p:ext>
            </p:extLst>
          </p:nvPr>
        </p:nvGraphicFramePr>
        <p:xfrm>
          <a:off x="1827212" y="3048000"/>
          <a:ext cx="4137092" cy="1470660"/>
        </p:xfrm>
        <a:graphic>
          <a:graphicData uri="http://schemas.openxmlformats.org/drawingml/2006/table">
            <a:tbl>
              <a:tblPr firstRow="1" bandRow="1">
                <a:tableStyleId>{5C22544A-7EE6-4342-B048-85BDC9FD1C3A}</a:tableStyleId>
              </a:tblPr>
              <a:tblGrid>
                <a:gridCol w="1034273"/>
                <a:gridCol w="1034273"/>
                <a:gridCol w="1034273"/>
                <a:gridCol w="1034273"/>
              </a:tblGrid>
              <a:tr h="242668">
                <a:tc gridSpan="4">
                  <a:txBody>
                    <a:bodyPr/>
                    <a:lstStyle/>
                    <a:p>
                      <a:pPr algn="ctr"/>
                      <a:r>
                        <a:rPr lang="en-US" sz="1400" dirty="0" smtClean="0"/>
                        <a:t>Training</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202223">
                <a:tc>
                  <a:txBody>
                    <a:bodyPr/>
                    <a:lstStyle/>
                    <a:p>
                      <a:r>
                        <a:rPr lang="en-US" sz="1050" dirty="0" smtClean="0"/>
                        <a:t>Event</a:t>
                      </a:r>
                      <a:endParaRPr lang="en-US" sz="1050" dirty="0"/>
                    </a:p>
                  </a:txBody>
                  <a:tcPr/>
                </a:tc>
                <a:tc>
                  <a:txBody>
                    <a:bodyPr/>
                    <a:lstStyle/>
                    <a:p>
                      <a:r>
                        <a:rPr lang="en-US" sz="1050" dirty="0" smtClean="0"/>
                        <a:t>Left/Right</a:t>
                      </a:r>
                      <a:r>
                        <a:rPr lang="en-US" sz="1050" baseline="0" dirty="0" smtClean="0"/>
                        <a:t> Dataset</a:t>
                      </a:r>
                      <a:endParaRPr lang="en-US" sz="1050" dirty="0"/>
                    </a:p>
                  </a:txBody>
                  <a:tcPr/>
                </a:tc>
                <a:tc>
                  <a:txBody>
                    <a:bodyPr/>
                    <a:lstStyle/>
                    <a:p>
                      <a:r>
                        <a:rPr lang="en-US" sz="1050" dirty="0" smtClean="0"/>
                        <a:t>Event</a:t>
                      </a:r>
                      <a:endParaRPr lang="en-US" sz="1050" dirty="0"/>
                    </a:p>
                  </a:txBody>
                  <a:tcPr/>
                </a:tc>
                <a:tc>
                  <a:txBody>
                    <a:bodyPr/>
                    <a:lstStyle/>
                    <a:p>
                      <a:r>
                        <a:rPr lang="en-US" sz="1050" dirty="0" smtClean="0"/>
                        <a:t>Up/Down Dataset</a:t>
                      </a:r>
                      <a:endParaRPr lang="en-US" sz="1050" dirty="0"/>
                    </a:p>
                  </a:txBody>
                  <a:tcPr/>
                </a:tc>
              </a:tr>
              <a:tr h="202223">
                <a:tc>
                  <a:txBody>
                    <a:bodyPr/>
                    <a:lstStyle/>
                    <a:p>
                      <a:r>
                        <a:rPr lang="en-US" sz="1050" dirty="0" smtClean="0"/>
                        <a:t>Right</a:t>
                      </a:r>
                      <a:endParaRPr lang="en-US" sz="1050" dirty="0"/>
                    </a:p>
                  </a:txBody>
                  <a:tcPr/>
                </a:tc>
                <a:tc>
                  <a:txBody>
                    <a:bodyPr/>
                    <a:lstStyle/>
                    <a:p>
                      <a:r>
                        <a:rPr lang="en-US" sz="1050" dirty="0" smtClean="0"/>
                        <a:t>66 events</a:t>
                      </a:r>
                      <a:endParaRPr lang="en-US" sz="1050" dirty="0"/>
                    </a:p>
                  </a:txBody>
                  <a:tcPr/>
                </a:tc>
                <a:tc>
                  <a:txBody>
                    <a:bodyPr/>
                    <a:lstStyle/>
                    <a:p>
                      <a:r>
                        <a:rPr lang="en-US" sz="1050" dirty="0" smtClean="0"/>
                        <a:t>Up</a:t>
                      </a:r>
                      <a:endParaRPr lang="en-US" sz="1050" dirty="0"/>
                    </a:p>
                  </a:txBody>
                  <a:tcPr/>
                </a:tc>
                <a:tc>
                  <a:txBody>
                    <a:bodyPr/>
                    <a:lstStyle/>
                    <a:p>
                      <a:r>
                        <a:rPr lang="en-US" sz="1050" dirty="0" smtClean="0"/>
                        <a:t>65 events</a:t>
                      </a:r>
                      <a:endParaRPr lang="en-US" sz="1050" dirty="0"/>
                    </a:p>
                  </a:txBody>
                  <a:tcPr/>
                </a:tc>
              </a:tr>
              <a:tr h="202223">
                <a:tc>
                  <a:txBody>
                    <a:bodyPr/>
                    <a:lstStyle/>
                    <a:p>
                      <a:r>
                        <a:rPr lang="en-US" sz="1050" dirty="0" smtClean="0"/>
                        <a:t>Left</a:t>
                      </a:r>
                      <a:endParaRPr lang="en-US" sz="1050" dirty="0"/>
                    </a:p>
                  </a:txBody>
                  <a:tcPr/>
                </a:tc>
                <a:tc>
                  <a:txBody>
                    <a:bodyPr/>
                    <a:lstStyle/>
                    <a:p>
                      <a:r>
                        <a:rPr lang="en-US" sz="1050" dirty="0" smtClean="0"/>
                        <a:t>70 events</a:t>
                      </a:r>
                      <a:endParaRPr lang="en-US" sz="1050" dirty="0"/>
                    </a:p>
                  </a:txBody>
                  <a:tcPr/>
                </a:tc>
                <a:tc>
                  <a:txBody>
                    <a:bodyPr/>
                    <a:lstStyle/>
                    <a:p>
                      <a:r>
                        <a:rPr lang="en-US" sz="1050" dirty="0" smtClean="0"/>
                        <a:t>Down</a:t>
                      </a:r>
                      <a:endParaRPr lang="en-US" sz="1050" dirty="0"/>
                    </a:p>
                  </a:txBody>
                  <a:tcPr/>
                </a:tc>
                <a:tc>
                  <a:txBody>
                    <a:bodyPr/>
                    <a:lstStyle/>
                    <a:p>
                      <a:r>
                        <a:rPr lang="en-US" sz="1050" dirty="0" smtClean="0"/>
                        <a:t>72 events</a:t>
                      </a:r>
                      <a:endParaRPr lang="en-US" sz="1050" dirty="0"/>
                    </a:p>
                  </a:txBody>
                  <a:tcPr/>
                </a:tc>
              </a:tr>
              <a:tr h="202223">
                <a:tc>
                  <a:txBody>
                    <a:bodyPr/>
                    <a:lstStyle/>
                    <a:p>
                      <a:r>
                        <a:rPr lang="en-US" sz="1050" dirty="0" smtClean="0"/>
                        <a:t>Neutral</a:t>
                      </a:r>
                      <a:endParaRPr lang="en-US" sz="1050" dirty="0"/>
                    </a:p>
                  </a:txBody>
                  <a:tcPr/>
                </a:tc>
                <a:tc>
                  <a:txBody>
                    <a:bodyPr/>
                    <a:lstStyle/>
                    <a:p>
                      <a:r>
                        <a:rPr lang="en-US" sz="1050" dirty="0" smtClean="0"/>
                        <a:t>137 events</a:t>
                      </a:r>
                      <a:endParaRPr lang="en-US" sz="1050" dirty="0"/>
                    </a:p>
                  </a:txBody>
                  <a:tcPr/>
                </a:tc>
                <a:tc>
                  <a:txBody>
                    <a:bodyPr/>
                    <a:lstStyle/>
                    <a:p>
                      <a:r>
                        <a:rPr lang="en-US" sz="1050" dirty="0" smtClean="0"/>
                        <a:t>Neutral</a:t>
                      </a:r>
                      <a:endParaRPr lang="en-US" sz="1050" dirty="0"/>
                    </a:p>
                  </a:txBody>
                  <a:tcPr/>
                </a:tc>
                <a:tc>
                  <a:txBody>
                    <a:bodyPr/>
                    <a:lstStyle/>
                    <a:p>
                      <a:r>
                        <a:rPr lang="en-US" sz="1050" dirty="0" smtClean="0"/>
                        <a:t>139 events</a:t>
                      </a:r>
                      <a:endParaRPr lang="en-US" sz="1050" dirty="0"/>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953396617"/>
              </p:ext>
            </p:extLst>
          </p:nvPr>
        </p:nvGraphicFramePr>
        <p:xfrm>
          <a:off x="6246812" y="3048000"/>
          <a:ext cx="4191000" cy="1523999"/>
        </p:xfrm>
        <a:graphic>
          <a:graphicData uri="http://schemas.openxmlformats.org/drawingml/2006/table">
            <a:tbl>
              <a:tblPr firstRow="1" bandRow="1">
                <a:tableStyleId>{5C22544A-7EE6-4342-B048-85BDC9FD1C3A}</a:tableStyleId>
              </a:tblPr>
              <a:tblGrid>
                <a:gridCol w="1047750"/>
                <a:gridCol w="1047750"/>
                <a:gridCol w="1047750"/>
                <a:gridCol w="1047750"/>
              </a:tblGrid>
              <a:tr h="315855">
                <a:tc gridSpan="4">
                  <a:txBody>
                    <a:bodyPr/>
                    <a:lstStyle/>
                    <a:p>
                      <a:pPr algn="ctr"/>
                      <a:r>
                        <a:rPr lang="en-US" sz="1400" dirty="0" smtClean="0"/>
                        <a:t>Testing</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26404">
                <a:tc>
                  <a:txBody>
                    <a:bodyPr/>
                    <a:lstStyle/>
                    <a:p>
                      <a:r>
                        <a:rPr lang="en-US" sz="1050" dirty="0" smtClean="0"/>
                        <a:t>Event</a:t>
                      </a:r>
                      <a:endParaRPr lang="en-US" sz="1050" dirty="0"/>
                    </a:p>
                  </a:txBody>
                  <a:tcPr/>
                </a:tc>
                <a:tc>
                  <a:txBody>
                    <a:bodyPr/>
                    <a:lstStyle/>
                    <a:p>
                      <a:r>
                        <a:rPr lang="en-US" sz="1050" dirty="0" smtClean="0"/>
                        <a:t>Left/Right</a:t>
                      </a:r>
                      <a:r>
                        <a:rPr lang="en-US" sz="1050" baseline="0" dirty="0" smtClean="0"/>
                        <a:t> Dataset</a:t>
                      </a:r>
                      <a:endParaRPr lang="en-US" sz="1050" dirty="0"/>
                    </a:p>
                  </a:txBody>
                  <a:tcPr/>
                </a:tc>
                <a:tc>
                  <a:txBody>
                    <a:bodyPr/>
                    <a:lstStyle/>
                    <a:p>
                      <a:r>
                        <a:rPr lang="en-US" sz="1050" dirty="0" smtClean="0"/>
                        <a:t>Event</a:t>
                      </a:r>
                      <a:endParaRPr lang="en-US" sz="1050" dirty="0"/>
                    </a:p>
                  </a:txBody>
                  <a:tcPr/>
                </a:tc>
                <a:tc>
                  <a:txBody>
                    <a:bodyPr/>
                    <a:lstStyle/>
                    <a:p>
                      <a:r>
                        <a:rPr lang="en-US" sz="1050" dirty="0" smtClean="0"/>
                        <a:t>Up/Down Dataset</a:t>
                      </a:r>
                      <a:endParaRPr lang="en-US" sz="1050" dirty="0"/>
                    </a:p>
                  </a:txBody>
                  <a:tcPr/>
                </a:tc>
              </a:tr>
              <a:tr h="260580">
                <a:tc>
                  <a:txBody>
                    <a:bodyPr/>
                    <a:lstStyle/>
                    <a:p>
                      <a:r>
                        <a:rPr lang="en-US" sz="1050" dirty="0" smtClean="0"/>
                        <a:t>Right</a:t>
                      </a:r>
                      <a:endParaRPr lang="en-US" sz="1050" dirty="0"/>
                    </a:p>
                  </a:txBody>
                  <a:tcPr/>
                </a:tc>
                <a:tc>
                  <a:txBody>
                    <a:bodyPr/>
                    <a:lstStyle/>
                    <a:p>
                      <a:r>
                        <a:rPr lang="en-US" sz="1050" dirty="0" smtClean="0"/>
                        <a:t>66 events</a:t>
                      </a:r>
                      <a:endParaRPr lang="en-US" sz="1050" dirty="0"/>
                    </a:p>
                  </a:txBody>
                  <a:tcPr/>
                </a:tc>
                <a:tc>
                  <a:txBody>
                    <a:bodyPr/>
                    <a:lstStyle/>
                    <a:p>
                      <a:r>
                        <a:rPr lang="en-US" sz="1050" dirty="0" smtClean="0"/>
                        <a:t>Up</a:t>
                      </a:r>
                      <a:endParaRPr lang="en-US" sz="1050" dirty="0"/>
                    </a:p>
                  </a:txBody>
                  <a:tcPr/>
                </a:tc>
                <a:tc>
                  <a:txBody>
                    <a:bodyPr/>
                    <a:lstStyle/>
                    <a:p>
                      <a:r>
                        <a:rPr lang="en-US" sz="1050" dirty="0" smtClean="0"/>
                        <a:t>96 events</a:t>
                      </a:r>
                      <a:endParaRPr lang="en-US" sz="1050" dirty="0"/>
                    </a:p>
                  </a:txBody>
                  <a:tcPr/>
                </a:tc>
              </a:tr>
              <a:tr h="260580">
                <a:tc>
                  <a:txBody>
                    <a:bodyPr/>
                    <a:lstStyle/>
                    <a:p>
                      <a:r>
                        <a:rPr lang="en-US" sz="1050" dirty="0" smtClean="0"/>
                        <a:t>Left</a:t>
                      </a:r>
                      <a:endParaRPr lang="en-US" sz="1050" dirty="0"/>
                    </a:p>
                  </a:txBody>
                  <a:tcPr/>
                </a:tc>
                <a:tc>
                  <a:txBody>
                    <a:bodyPr/>
                    <a:lstStyle/>
                    <a:p>
                      <a:r>
                        <a:rPr lang="en-US" sz="1050" dirty="0" smtClean="0"/>
                        <a:t>74 events</a:t>
                      </a:r>
                      <a:endParaRPr lang="en-US" sz="1050" dirty="0"/>
                    </a:p>
                  </a:txBody>
                  <a:tcPr/>
                </a:tc>
                <a:tc>
                  <a:txBody>
                    <a:bodyPr/>
                    <a:lstStyle/>
                    <a:p>
                      <a:r>
                        <a:rPr lang="en-US" sz="1050" dirty="0" smtClean="0"/>
                        <a:t>Down</a:t>
                      </a:r>
                      <a:endParaRPr lang="en-US" sz="1050" dirty="0"/>
                    </a:p>
                  </a:txBody>
                  <a:tcPr/>
                </a:tc>
                <a:tc>
                  <a:txBody>
                    <a:bodyPr/>
                    <a:lstStyle/>
                    <a:p>
                      <a:r>
                        <a:rPr lang="en-US" sz="1050" dirty="0" smtClean="0"/>
                        <a:t>103 events</a:t>
                      </a:r>
                      <a:endParaRPr lang="en-US" sz="1050" dirty="0"/>
                    </a:p>
                  </a:txBody>
                  <a:tcPr/>
                </a:tc>
              </a:tr>
              <a:tr h="260580">
                <a:tc>
                  <a:txBody>
                    <a:bodyPr/>
                    <a:lstStyle/>
                    <a:p>
                      <a:r>
                        <a:rPr lang="en-US" sz="1050" dirty="0" smtClean="0"/>
                        <a:t>Neutral</a:t>
                      </a:r>
                      <a:endParaRPr lang="en-US" sz="1050" dirty="0"/>
                    </a:p>
                  </a:txBody>
                  <a:tcPr/>
                </a:tc>
                <a:tc>
                  <a:txBody>
                    <a:bodyPr/>
                    <a:lstStyle/>
                    <a:p>
                      <a:r>
                        <a:rPr lang="en-US" sz="1050" dirty="0" smtClean="0"/>
                        <a:t>141</a:t>
                      </a:r>
                      <a:r>
                        <a:rPr lang="en-US" sz="1050" baseline="0" dirty="0" smtClean="0"/>
                        <a:t> events</a:t>
                      </a:r>
                      <a:endParaRPr lang="en-US" sz="1050" dirty="0"/>
                    </a:p>
                  </a:txBody>
                  <a:tcPr/>
                </a:tc>
                <a:tc>
                  <a:txBody>
                    <a:bodyPr/>
                    <a:lstStyle/>
                    <a:p>
                      <a:r>
                        <a:rPr lang="en-US" sz="1050" dirty="0" smtClean="0"/>
                        <a:t>Neutral</a:t>
                      </a:r>
                      <a:endParaRPr lang="en-US" sz="1050" dirty="0"/>
                    </a:p>
                  </a:txBody>
                  <a:tcPr/>
                </a:tc>
                <a:tc>
                  <a:txBody>
                    <a:bodyPr/>
                    <a:lstStyle/>
                    <a:p>
                      <a:r>
                        <a:rPr lang="en-US" sz="1050" dirty="0" smtClean="0"/>
                        <a:t>203 events</a:t>
                      </a:r>
                      <a:endParaRPr lang="en-US" sz="1050" dirty="0"/>
                    </a:p>
                  </a:txBody>
                  <a:tcPr/>
                </a:tc>
              </a:tr>
            </a:tbl>
          </a:graphicData>
        </a:graphic>
      </p:graphicFrame>
      <p:pic>
        <p:nvPicPr>
          <p:cNvPr id="14" name="Picture 13"/>
          <p:cNvPicPr>
            <a:picLocks noChangeAspect="1"/>
          </p:cNvPicPr>
          <p:nvPr/>
        </p:nvPicPr>
        <p:blipFill rotWithShape="1">
          <a:blip r:embed="rId8"/>
          <a:srcRect l="16228" t="13042" r="44872" b="71306"/>
          <a:stretch/>
        </p:blipFill>
        <p:spPr>
          <a:xfrm>
            <a:off x="1827211" y="5116810"/>
            <a:ext cx="4003141" cy="750589"/>
          </a:xfrm>
          <a:prstGeom prst="rect">
            <a:avLst/>
          </a:prstGeom>
        </p:spPr>
      </p:pic>
      <p:sp>
        <p:nvSpPr>
          <p:cNvPr id="15" name="TextBox 14"/>
          <p:cNvSpPr txBox="1"/>
          <p:nvPr/>
        </p:nvSpPr>
        <p:spPr>
          <a:xfrm>
            <a:off x="1827211" y="4721423"/>
            <a:ext cx="4565378" cy="307777"/>
          </a:xfrm>
          <a:prstGeom prst="rect">
            <a:avLst/>
          </a:prstGeom>
          <a:noFill/>
        </p:spPr>
        <p:txBody>
          <a:bodyPr wrap="square" rtlCol="0">
            <a:spAutoFit/>
          </a:bodyPr>
          <a:lstStyle/>
          <a:p>
            <a:r>
              <a:rPr lang="en-US" sz="1400" dirty="0" smtClean="0"/>
              <a:t>Example:  Event for S1 captured between red lines</a:t>
            </a:r>
            <a:endParaRPr lang="en-US" sz="1400" dirty="0"/>
          </a:p>
        </p:txBody>
      </p:sp>
    </p:spTree>
    <p:extLst>
      <p:ext uri="{BB962C8B-B14F-4D97-AF65-F5344CB8AC3E}">
        <p14:creationId xmlns:p14="http://schemas.microsoft.com/office/powerpoint/2010/main" val="921589557"/>
      </p:ext>
    </p:extLst>
  </p:cSld>
  <p:clrMapOvr>
    <a:masterClrMapping/>
  </p:clrMapOvr>
  <mc:AlternateContent xmlns:mc="http://schemas.openxmlformats.org/markup-compatibility/2006" xmlns:p14="http://schemas.microsoft.com/office/powerpoint/2010/main">
    <mc:Choice Requires="p14">
      <p:transition spd="med" p14:dur="700" advTm="86086">
        <p:fade/>
      </p:transition>
    </mc:Choice>
    <mc:Fallback xmlns="">
      <p:transition spd="med" advTm="86086">
        <p:fade/>
      </p:transition>
    </mc:Fallback>
  </mc:AlternateContent>
  <p:timing>
    <p:tnLst>
      <p:par>
        <p:cTn id="1" dur="indefinite" restart="never" nodeType="tmRoot"/>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0C675A-9AD3-40BB-AC57-0E9EFA3E4F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2732</Words>
  <Application>Microsoft Office PowerPoint</Application>
  <PresentationFormat>Custom</PresentationFormat>
  <Paragraphs>634</Paragraphs>
  <Slides>32</Slides>
  <Notes>0</Notes>
  <HiddenSlides>0</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9" baseType="lpstr">
      <vt:lpstr>Arial</vt:lpstr>
      <vt:lpstr>Calibri</vt:lpstr>
      <vt:lpstr>Cambria Math</vt:lpstr>
      <vt:lpstr>Euphemia</vt:lpstr>
      <vt:lpstr>Gisha</vt:lpstr>
      <vt:lpstr>Math 16x9</vt:lpstr>
      <vt:lpstr>Packager Shell Object</vt:lpstr>
      <vt:lpstr>Event Recognition in EEG Data</vt:lpstr>
      <vt:lpstr>In This Presentation</vt:lpstr>
      <vt:lpstr>Motivation</vt:lpstr>
      <vt:lpstr>Motivation</vt:lpstr>
      <vt:lpstr>Problem</vt:lpstr>
      <vt:lpstr>Data – Equipment</vt:lpstr>
      <vt:lpstr>Data – Data Standardization</vt:lpstr>
      <vt:lpstr>Data – Data Input (Client/Server Solution)</vt:lpstr>
      <vt:lpstr>Data – Data Collection</vt:lpstr>
      <vt:lpstr>Method – LDA Approach Overview</vt:lpstr>
      <vt:lpstr>Method – LDA Approach:  Peaks/Valleys in Time Series</vt:lpstr>
      <vt:lpstr>Method – LDA Approach: Peaks/Valleys Identification</vt:lpstr>
      <vt:lpstr>Method – LDA Approach: Peaks/Valleys Identification</vt:lpstr>
      <vt:lpstr>Method – LDA Approach: Data Example</vt:lpstr>
      <vt:lpstr>Method – LDA Approach: Need for Threshold Probabilities</vt:lpstr>
      <vt:lpstr>Method – LDA Approach: New Predictions (Left/Right Example)</vt:lpstr>
      <vt:lpstr>Method:  Stretch Approach Overview</vt:lpstr>
      <vt:lpstr>Method:  Stretch Approach Transformation  </vt:lpstr>
      <vt:lpstr>Implementation - LDA Demonstration</vt:lpstr>
      <vt:lpstr>Implementation – Evaluation criteria</vt:lpstr>
      <vt:lpstr>Results – Model Results</vt:lpstr>
      <vt:lpstr>Future Work</vt:lpstr>
      <vt:lpstr>Summary</vt:lpstr>
      <vt:lpstr>BACKEND SLIDES</vt:lpstr>
      <vt:lpstr>Definitions</vt:lpstr>
      <vt:lpstr>Files – Click to Open</vt:lpstr>
      <vt:lpstr>LDA Assumptions – Independent Subjects</vt:lpstr>
      <vt:lpstr>LDA Assumptions – Equivalence of covariance matrices (Box’s M Test)</vt:lpstr>
      <vt:lpstr>Final parameters </vt:lpstr>
      <vt:lpstr>Neutral Error</vt:lpstr>
      <vt:lpstr>Neutral Error (cont.)</vt:lpstr>
      <vt:lpstr>Origins of Eye Movement Voltage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2015-02-18T19:35:20Z</dcterms:created>
  <dcterms:modified xsi:type="dcterms:W3CDTF">2015-04-16T18:29:47Z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TC027879479991</vt:lpwstr>
  </property>
</Properties>
</file>